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653"/>
    <p:restoredTop sz="86429"/>
  </p:normalViewPr>
  <p:slideViewPr>
    <p:cSldViewPr snapToGrid="0" snapToObjects="1" showGuides="1">
      <p:cViewPr varScale="1">
        <p:scale>
          <a:sx n="154" d="100"/>
          <a:sy n="154" d="100"/>
        </p:scale>
        <p:origin x="1176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FE024-9708-9145-9E34-0C4B089543DF}" type="datetimeFigureOut">
              <a:rPr lang="pl-PL" smtClean="0"/>
              <a:t>26.03.2021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EA8E7-FB81-B343-9C40-CDA80A5BDDD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3458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1EA8E7-FB81-B343-9C40-CDA80A5BDDD4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9411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1EA8E7-FB81-B343-9C40-CDA80A5BDDD4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62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gólny P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7CBAA473-2A4D-2744-9B10-7D20345541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8" y="296863"/>
            <a:ext cx="3710257" cy="779090"/>
          </a:xfrm>
          <a:prstGeom prst="rect">
            <a:avLst/>
          </a:prstGeom>
        </p:spPr>
      </p:pic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2D5D2A50-F4AA-1A40-99AC-44580340AEB5}"/>
              </a:ext>
            </a:extLst>
          </p:cNvPr>
          <p:cNvCxnSpPr>
            <a:cxnSpLocks/>
          </p:cNvCxnSpPr>
          <p:nvPr userDrawn="1"/>
        </p:nvCxnSpPr>
        <p:spPr>
          <a:xfrm flipH="1">
            <a:off x="11887201" y="309627"/>
            <a:ext cx="4763" cy="75355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EF15DCD4-FEF3-CB41-938C-F34C5B64C232}"/>
              </a:ext>
            </a:extLst>
          </p:cNvPr>
          <p:cNvSpPr txBox="1"/>
          <p:nvPr userDrawn="1"/>
        </p:nvSpPr>
        <p:spPr>
          <a:xfrm>
            <a:off x="7021993" y="309625"/>
            <a:ext cx="4537495" cy="75565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3" name="Symbol zastępczy tytułu 1">
            <a:extLst>
              <a:ext uri="{FF2B5EF4-FFF2-40B4-BE49-F238E27FC236}">
                <a16:creationId xmlns:a16="http://schemas.microsoft.com/office/drawing/2014/main" id="{552A1966-4A6E-5D46-8AA8-FF06F17E5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4" name="Symbol zastępczy tekstu 2">
            <a:extLst>
              <a:ext uri="{FF2B5EF4-FFF2-40B4-BE49-F238E27FC236}">
                <a16:creationId xmlns:a16="http://schemas.microsoft.com/office/drawing/2014/main" id="{48D6E7A0-E03B-3044-8761-478B2A3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9833304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7CBAA473-2A4D-2744-9B10-7D20345541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8" y="296863"/>
            <a:ext cx="3710257" cy="779090"/>
          </a:xfrm>
          <a:prstGeom prst="rect">
            <a:avLst/>
          </a:prstGeom>
        </p:spPr>
      </p:pic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6EC2CFDD-8495-AB45-9684-E2BE90670D0B}"/>
              </a:ext>
            </a:extLst>
          </p:cNvPr>
          <p:cNvCxnSpPr>
            <a:cxnSpLocks/>
          </p:cNvCxnSpPr>
          <p:nvPr userDrawn="1"/>
        </p:nvCxnSpPr>
        <p:spPr>
          <a:xfrm flipH="1">
            <a:off x="9603803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8C95595C-0B29-2D45-B259-03320A47DEE6}"/>
              </a:ext>
            </a:extLst>
          </p:cNvPr>
          <p:cNvSpPr txBox="1"/>
          <p:nvPr userDrawn="1"/>
        </p:nvSpPr>
        <p:spPr>
          <a:xfrm>
            <a:off x="4725053" y="309625"/>
            <a:ext cx="4537495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5279EF0D-9B23-D743-9F36-75000769566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45059" y="309625"/>
            <a:ext cx="1946904" cy="795691"/>
          </a:xfrm>
          <a:prstGeom prst="rect">
            <a:avLst/>
          </a:prstGeom>
        </p:spPr>
      </p:pic>
      <p:sp>
        <p:nvSpPr>
          <p:cNvPr id="13" name="Symbol zastępczy tytułu 1">
            <a:extLst>
              <a:ext uri="{FF2B5EF4-FFF2-40B4-BE49-F238E27FC236}">
                <a16:creationId xmlns:a16="http://schemas.microsoft.com/office/drawing/2014/main" id="{017ED191-E859-6E45-8C7D-0BF63ABC1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4" name="Symbol zastępczy tekstu 2">
            <a:extLst>
              <a:ext uri="{FF2B5EF4-FFF2-40B4-BE49-F238E27FC236}">
                <a16:creationId xmlns:a16="http://schemas.microsoft.com/office/drawing/2014/main" id="{0F0E8653-A1F5-8A46-B6B7-BD0FAA87F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9638174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M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7CBAA473-2A4D-2744-9B10-7D20345541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8" y="296863"/>
            <a:ext cx="3710257" cy="779090"/>
          </a:xfrm>
          <a:prstGeom prst="rect">
            <a:avLst/>
          </a:prstGeom>
        </p:spPr>
      </p:pic>
      <p:pic>
        <p:nvPicPr>
          <p:cNvPr id="9" name="Obraz 8" descr="Obraz zawierający tekst&#10;&#10;Opis wygenerowany automatycznie">
            <a:extLst>
              <a:ext uri="{FF2B5EF4-FFF2-40B4-BE49-F238E27FC236}">
                <a16:creationId xmlns:a16="http://schemas.microsoft.com/office/drawing/2014/main" id="{9A763A46-EF52-FC4E-A203-2D9F23CFFF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180425" y="309625"/>
            <a:ext cx="2711538" cy="793209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A3D7F068-65CC-E04E-BFAF-FA034CF37258}"/>
              </a:ext>
            </a:extLst>
          </p:cNvPr>
          <p:cNvCxnSpPr>
            <a:cxnSpLocks/>
          </p:cNvCxnSpPr>
          <p:nvPr userDrawn="1"/>
        </p:nvCxnSpPr>
        <p:spPr>
          <a:xfrm flipH="1">
            <a:off x="8839169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07334928-CB2A-3D4C-9897-A92767AD4166}"/>
              </a:ext>
            </a:extLst>
          </p:cNvPr>
          <p:cNvSpPr txBox="1"/>
          <p:nvPr userDrawn="1"/>
        </p:nvSpPr>
        <p:spPr>
          <a:xfrm>
            <a:off x="4378962" y="309625"/>
            <a:ext cx="4118952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3" name="Symbol zastępczy tytułu 1">
            <a:extLst>
              <a:ext uri="{FF2B5EF4-FFF2-40B4-BE49-F238E27FC236}">
                <a16:creationId xmlns:a16="http://schemas.microsoft.com/office/drawing/2014/main" id="{C6745B84-35F7-F445-80B1-BE6D8F6EE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4" name="Symbol zastępczy tekstu 2">
            <a:extLst>
              <a:ext uri="{FF2B5EF4-FFF2-40B4-BE49-F238E27FC236}">
                <a16:creationId xmlns:a16="http://schemas.microsoft.com/office/drawing/2014/main" id="{CE6BC271-379D-2C4B-892B-29381B498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235219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S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7CBAA473-2A4D-2744-9B10-7D20345541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8" y="296863"/>
            <a:ext cx="3710257" cy="779090"/>
          </a:xfrm>
          <a:prstGeom prst="rect">
            <a:avLst/>
          </a:prstGeom>
        </p:spPr>
      </p:pic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64437103-E676-B146-99C1-79DAC460CC7D}"/>
              </a:ext>
            </a:extLst>
          </p:cNvPr>
          <p:cNvCxnSpPr>
            <a:cxnSpLocks/>
          </p:cNvCxnSpPr>
          <p:nvPr userDrawn="1"/>
        </p:nvCxnSpPr>
        <p:spPr>
          <a:xfrm flipH="1">
            <a:off x="9022526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3E3DE1C0-036E-964C-A34C-37ACE875E4EA}"/>
              </a:ext>
            </a:extLst>
          </p:cNvPr>
          <p:cNvSpPr txBox="1"/>
          <p:nvPr userDrawn="1"/>
        </p:nvSpPr>
        <p:spPr>
          <a:xfrm>
            <a:off x="4562319" y="309625"/>
            <a:ext cx="4118952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pic>
        <p:nvPicPr>
          <p:cNvPr id="12" name="Obraz 11" descr="Obraz zawierający tekst&#10;&#10;Opis wygenerowany automatycznie">
            <a:extLst>
              <a:ext uri="{FF2B5EF4-FFF2-40B4-BE49-F238E27FC236}">
                <a16:creationId xmlns:a16="http://schemas.microsoft.com/office/drawing/2014/main" id="{17E65EA5-7E74-7A40-9875-8501E89363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63782" y="309625"/>
            <a:ext cx="2528181" cy="792163"/>
          </a:xfrm>
          <a:prstGeom prst="rect">
            <a:avLst/>
          </a:prstGeom>
        </p:spPr>
      </p:pic>
      <p:sp>
        <p:nvSpPr>
          <p:cNvPr id="13" name="Symbol zastępczy tytułu 1">
            <a:extLst>
              <a:ext uri="{FF2B5EF4-FFF2-40B4-BE49-F238E27FC236}">
                <a16:creationId xmlns:a16="http://schemas.microsoft.com/office/drawing/2014/main" id="{E423AAB2-63C9-EE4C-8760-657C22DCE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4" name="Symbol zastępczy tekstu 2">
            <a:extLst>
              <a:ext uri="{FF2B5EF4-FFF2-40B4-BE49-F238E27FC236}">
                <a16:creationId xmlns:a16="http://schemas.microsoft.com/office/drawing/2014/main" id="{CCEB16CF-E799-0F4F-BC07-99872720B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384428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7CBAA473-2A4D-2744-9B10-7D20345541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8" y="296863"/>
            <a:ext cx="3710257" cy="779090"/>
          </a:xfrm>
          <a:prstGeom prst="rect">
            <a:avLst/>
          </a:prstGeom>
        </p:spPr>
      </p:pic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0AB15657-C653-5347-A3EA-72C00EAF1807}"/>
              </a:ext>
            </a:extLst>
          </p:cNvPr>
          <p:cNvCxnSpPr>
            <a:cxnSpLocks/>
          </p:cNvCxnSpPr>
          <p:nvPr userDrawn="1"/>
        </p:nvCxnSpPr>
        <p:spPr>
          <a:xfrm flipH="1">
            <a:off x="9674236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7597231B-556B-D541-997D-A329FBA5AB79}"/>
              </a:ext>
            </a:extLst>
          </p:cNvPr>
          <p:cNvSpPr txBox="1"/>
          <p:nvPr userDrawn="1"/>
        </p:nvSpPr>
        <p:spPr>
          <a:xfrm>
            <a:off x="5214029" y="309625"/>
            <a:ext cx="4118952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3" name="Symbol zastępczy tytułu 1">
            <a:extLst>
              <a:ext uri="{FF2B5EF4-FFF2-40B4-BE49-F238E27FC236}">
                <a16:creationId xmlns:a16="http://schemas.microsoft.com/office/drawing/2014/main" id="{F9FB7556-4E29-A444-B7DF-D110CC313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4" name="Symbol zastępczy tekstu 2">
            <a:extLst>
              <a:ext uri="{FF2B5EF4-FFF2-40B4-BE49-F238E27FC236}">
                <a16:creationId xmlns:a16="http://schemas.microsoft.com/office/drawing/2014/main" id="{3C775F77-1E92-7746-8382-92FA10A911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12" name="Obraz 11" descr="Obraz zawierający tekst, znak, zewnętrzne&#10;&#10;Opis wygenerowany automatycznie">
            <a:extLst>
              <a:ext uri="{FF2B5EF4-FFF2-40B4-BE49-F238E27FC236}">
                <a16:creationId xmlns:a16="http://schemas.microsoft.com/office/drawing/2014/main" id="{F4C222F4-9EE9-2648-A8E6-E2F5CEB1E9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15492" y="301911"/>
            <a:ext cx="1876470" cy="79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17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T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7CBAA473-2A4D-2744-9B10-7D20345541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8" y="296863"/>
            <a:ext cx="3710257" cy="779090"/>
          </a:xfrm>
          <a:prstGeom prst="rect">
            <a:avLst/>
          </a:prstGeom>
        </p:spPr>
      </p:pic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E3391D32-35B3-FB41-A7F6-E3C2ECF69D1C}"/>
              </a:ext>
            </a:extLst>
          </p:cNvPr>
          <p:cNvCxnSpPr>
            <a:cxnSpLocks/>
          </p:cNvCxnSpPr>
          <p:nvPr userDrawn="1"/>
        </p:nvCxnSpPr>
        <p:spPr>
          <a:xfrm flipH="1">
            <a:off x="9748365" y="306837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D859CBDA-99E6-F84E-915B-8FFFAA40E290}"/>
              </a:ext>
            </a:extLst>
          </p:cNvPr>
          <p:cNvSpPr txBox="1"/>
          <p:nvPr userDrawn="1"/>
        </p:nvSpPr>
        <p:spPr>
          <a:xfrm>
            <a:off x="5288158" y="304739"/>
            <a:ext cx="4118952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D151EC4E-B6FE-3343-926C-66D3FE1B5D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89621" y="297750"/>
            <a:ext cx="1802342" cy="799152"/>
          </a:xfrm>
          <a:prstGeom prst="rect">
            <a:avLst/>
          </a:prstGeom>
        </p:spPr>
      </p:pic>
      <p:sp>
        <p:nvSpPr>
          <p:cNvPr id="13" name="Symbol zastępczy tytułu 1">
            <a:extLst>
              <a:ext uri="{FF2B5EF4-FFF2-40B4-BE49-F238E27FC236}">
                <a16:creationId xmlns:a16="http://schemas.microsoft.com/office/drawing/2014/main" id="{F6DD7D7B-BD95-5541-A4D8-ABEA17467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4" name="Symbol zastępczy tekstu 2">
            <a:extLst>
              <a:ext uri="{FF2B5EF4-FFF2-40B4-BE49-F238E27FC236}">
                <a16:creationId xmlns:a16="http://schemas.microsoft.com/office/drawing/2014/main" id="{662CE414-A4BA-7243-AA96-C801D876C8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96512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BBD08528-3349-8543-8F0D-393B2CFA9B7E}"/>
              </a:ext>
            </a:extLst>
          </p:cNvPr>
          <p:cNvCxnSpPr>
            <a:cxnSpLocks/>
          </p:cNvCxnSpPr>
          <p:nvPr userDrawn="1"/>
        </p:nvCxnSpPr>
        <p:spPr>
          <a:xfrm flipH="1">
            <a:off x="9623521" y="311722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ole tekstowe 5">
            <a:extLst>
              <a:ext uri="{FF2B5EF4-FFF2-40B4-BE49-F238E27FC236}">
                <a16:creationId xmlns:a16="http://schemas.microsoft.com/office/drawing/2014/main" id="{88A1CB3D-A503-9940-905F-BB4B566C3872}"/>
              </a:ext>
            </a:extLst>
          </p:cNvPr>
          <p:cNvSpPr txBox="1"/>
          <p:nvPr userDrawn="1"/>
        </p:nvSpPr>
        <p:spPr>
          <a:xfrm>
            <a:off x="4744771" y="309624"/>
            <a:ext cx="4537495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AD132FD5-97EF-5E4A-AD9A-38A6C72472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947613" y="346756"/>
            <a:ext cx="1944350" cy="715805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B7C2DBD5-E2D4-D646-BE62-E760BE52F5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298650"/>
            <a:ext cx="4865003" cy="794725"/>
          </a:xfrm>
          <a:prstGeom prst="rect">
            <a:avLst/>
          </a:prstGeom>
        </p:spPr>
      </p:pic>
      <p:sp>
        <p:nvSpPr>
          <p:cNvPr id="11" name="Symbol zastępczy tytułu 1">
            <a:extLst>
              <a:ext uri="{FF2B5EF4-FFF2-40B4-BE49-F238E27FC236}">
                <a16:creationId xmlns:a16="http://schemas.microsoft.com/office/drawing/2014/main" id="{8E0923AF-DD31-914D-AC11-75753E900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11203D08-FAE7-BF45-B48C-47CBD76D9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96391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RiE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id="{B74BDA2D-7884-7A49-9529-74EE2B0E897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361150" y="328133"/>
            <a:ext cx="2530813" cy="735762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103C6502-099D-2D4C-B70E-B9CA91A52C80}"/>
              </a:ext>
            </a:extLst>
          </p:cNvPr>
          <p:cNvCxnSpPr>
            <a:cxnSpLocks/>
          </p:cNvCxnSpPr>
          <p:nvPr userDrawn="1"/>
        </p:nvCxnSpPr>
        <p:spPr>
          <a:xfrm flipH="1">
            <a:off x="9037058" y="306308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92A96E59-5939-C048-B5FE-A41C25B7C079}"/>
              </a:ext>
            </a:extLst>
          </p:cNvPr>
          <p:cNvSpPr txBox="1"/>
          <p:nvPr userDrawn="1"/>
        </p:nvSpPr>
        <p:spPr>
          <a:xfrm>
            <a:off x="4158308" y="304210"/>
            <a:ext cx="4537495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4AE4F03E-21E3-174E-B91D-94A4A8515A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298650"/>
            <a:ext cx="4865003" cy="794725"/>
          </a:xfrm>
          <a:prstGeom prst="rect">
            <a:avLst/>
          </a:prstGeom>
        </p:spPr>
      </p:pic>
      <p:sp>
        <p:nvSpPr>
          <p:cNvPr id="7" name="Symbol zastępczy tytułu 1">
            <a:extLst>
              <a:ext uri="{FF2B5EF4-FFF2-40B4-BE49-F238E27FC236}">
                <a16:creationId xmlns:a16="http://schemas.microsoft.com/office/drawing/2014/main" id="{97A10EFC-21AB-8643-9A31-57421D1FE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53F1AB13-C206-A64E-B3B0-E7B7BA3BE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147838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iT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F9CA9006-CC4E-AA49-981D-12E2490DE540}"/>
              </a:ext>
            </a:extLst>
          </p:cNvPr>
          <p:cNvCxnSpPr>
            <a:cxnSpLocks/>
          </p:cNvCxnSpPr>
          <p:nvPr userDrawn="1"/>
        </p:nvCxnSpPr>
        <p:spPr>
          <a:xfrm flipH="1">
            <a:off x="9330813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8B1383C-D309-CB4E-AB71-0158AEE1DF31}"/>
              </a:ext>
            </a:extLst>
          </p:cNvPr>
          <p:cNvSpPr txBox="1"/>
          <p:nvPr userDrawn="1"/>
        </p:nvSpPr>
        <p:spPr>
          <a:xfrm>
            <a:off x="4452063" y="309625"/>
            <a:ext cx="4537495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F74FCA77-E45F-9648-A14E-A55DC1E1A6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654905" y="389920"/>
            <a:ext cx="2237058" cy="635937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19DD8E6E-1356-4C43-A8F3-803BD0B8524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10225"/>
            <a:ext cx="4865003" cy="794725"/>
          </a:xfrm>
          <a:prstGeom prst="rect">
            <a:avLst/>
          </a:prstGeom>
        </p:spPr>
      </p:pic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306AAD8-F569-2047-915B-4250D1FB0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09D7F4BB-93AB-CB40-A73F-BEBFD1D2D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345153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iT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id="{AD7CF0ED-A863-7940-8B97-68C10FD288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93342" y="359834"/>
            <a:ext cx="2310496" cy="69611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40C4395A-3366-FF42-A04E-CC7A9B03B561}"/>
              </a:ext>
            </a:extLst>
          </p:cNvPr>
          <p:cNvCxnSpPr>
            <a:cxnSpLocks/>
          </p:cNvCxnSpPr>
          <p:nvPr userDrawn="1"/>
        </p:nvCxnSpPr>
        <p:spPr>
          <a:xfrm flipH="1">
            <a:off x="9252086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724D49F-BE8D-FA4D-A079-C84F7082C075}"/>
              </a:ext>
            </a:extLst>
          </p:cNvPr>
          <p:cNvSpPr txBox="1"/>
          <p:nvPr userDrawn="1"/>
        </p:nvSpPr>
        <p:spPr>
          <a:xfrm>
            <a:off x="4373336" y="309625"/>
            <a:ext cx="4537495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D60FE6D6-9F57-9847-AE9C-0815A086A64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10225"/>
            <a:ext cx="4865003" cy="794725"/>
          </a:xfrm>
          <a:prstGeom prst="rect">
            <a:avLst/>
          </a:prstGeom>
        </p:spPr>
      </p:pic>
      <p:sp>
        <p:nvSpPr>
          <p:cNvPr id="7" name="Symbol zastępczy tytułu 1">
            <a:extLst>
              <a:ext uri="{FF2B5EF4-FFF2-40B4-BE49-F238E27FC236}">
                <a16:creationId xmlns:a16="http://schemas.microsoft.com/office/drawing/2014/main" id="{AD9C972A-08F4-E04C-A93F-4D288E686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86E18855-5225-BF43-AA84-BA5823B7B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9879585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M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6EC2CFDD-8495-AB45-9684-E2BE90670D0B}"/>
              </a:ext>
            </a:extLst>
          </p:cNvPr>
          <p:cNvCxnSpPr>
            <a:cxnSpLocks/>
          </p:cNvCxnSpPr>
          <p:nvPr userDrawn="1"/>
        </p:nvCxnSpPr>
        <p:spPr>
          <a:xfrm flipH="1">
            <a:off x="9603803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8C95595C-0B29-2D45-B259-03320A47DEE6}"/>
              </a:ext>
            </a:extLst>
          </p:cNvPr>
          <p:cNvSpPr txBox="1"/>
          <p:nvPr userDrawn="1"/>
        </p:nvSpPr>
        <p:spPr>
          <a:xfrm>
            <a:off x="4725053" y="309625"/>
            <a:ext cx="4537495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5279EF0D-9B23-D743-9F36-7500076956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945059" y="322998"/>
            <a:ext cx="1946904" cy="768945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03E0A5CC-1CEF-994D-8631-9B11902510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10225"/>
            <a:ext cx="4865003" cy="794725"/>
          </a:xfrm>
          <a:prstGeom prst="rect">
            <a:avLst/>
          </a:prstGeom>
        </p:spPr>
      </p:pic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EB562224-6456-E942-84D9-6BBB6080F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5CA3DD05-B7A8-7844-9AE8-DAE97E07D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770931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gólny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CF66399B-DFB4-2946-8C7C-694A16BEF6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5006" y="289038"/>
            <a:ext cx="4865003" cy="794725"/>
          </a:xfrm>
          <a:prstGeom prst="rect">
            <a:avLst/>
          </a:prstGeom>
        </p:spPr>
      </p:pic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ADF7B688-149C-6645-AAE9-0EA65819837F}"/>
              </a:ext>
            </a:extLst>
          </p:cNvPr>
          <p:cNvCxnSpPr>
            <a:cxnSpLocks/>
          </p:cNvCxnSpPr>
          <p:nvPr userDrawn="1"/>
        </p:nvCxnSpPr>
        <p:spPr>
          <a:xfrm flipH="1">
            <a:off x="11887200" y="309625"/>
            <a:ext cx="4763" cy="75355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2BDD4EE0-2F62-E94C-AB45-19006B612FA3}"/>
              </a:ext>
            </a:extLst>
          </p:cNvPr>
          <p:cNvSpPr txBox="1"/>
          <p:nvPr userDrawn="1"/>
        </p:nvSpPr>
        <p:spPr>
          <a:xfrm>
            <a:off x="7021992" y="309625"/>
            <a:ext cx="4537494" cy="75565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sp>
        <p:nvSpPr>
          <p:cNvPr id="15" name="Symbol zastępczy tytułu 1">
            <a:extLst>
              <a:ext uri="{FF2B5EF4-FFF2-40B4-BE49-F238E27FC236}">
                <a16:creationId xmlns:a16="http://schemas.microsoft.com/office/drawing/2014/main" id="{418758E0-1103-A14F-B3BB-2A69A2301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6" name="Symbol zastępczy tekstu 2">
            <a:extLst>
              <a:ext uri="{FF2B5EF4-FFF2-40B4-BE49-F238E27FC236}">
                <a16:creationId xmlns:a16="http://schemas.microsoft.com/office/drawing/2014/main" id="{49DCFC29-52D2-A644-9930-06102243D0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490155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MiFT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>
            <a:extLst>
              <a:ext uri="{FF2B5EF4-FFF2-40B4-BE49-F238E27FC236}">
                <a16:creationId xmlns:a16="http://schemas.microsoft.com/office/drawing/2014/main" id="{9A763A46-EF52-FC4E-A203-2D9F23CFFF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180425" y="326183"/>
            <a:ext cx="2711538" cy="760093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A3D7F068-65CC-E04E-BFAF-FA034CF37258}"/>
              </a:ext>
            </a:extLst>
          </p:cNvPr>
          <p:cNvCxnSpPr>
            <a:cxnSpLocks/>
          </p:cNvCxnSpPr>
          <p:nvPr userDrawn="1"/>
        </p:nvCxnSpPr>
        <p:spPr>
          <a:xfrm flipH="1">
            <a:off x="8839169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07334928-CB2A-3D4C-9897-A92767AD4166}"/>
              </a:ext>
            </a:extLst>
          </p:cNvPr>
          <p:cNvSpPr txBox="1"/>
          <p:nvPr userDrawn="1"/>
        </p:nvSpPr>
        <p:spPr>
          <a:xfrm>
            <a:off x="4378962" y="309625"/>
            <a:ext cx="4118952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AA51C860-ED6B-DD4B-B05B-890C87A1D9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10225"/>
            <a:ext cx="4865003" cy="794725"/>
          </a:xfrm>
          <a:prstGeom prst="rect">
            <a:avLst/>
          </a:prstGeom>
        </p:spPr>
      </p:pic>
      <p:sp>
        <p:nvSpPr>
          <p:cNvPr id="7" name="Symbol zastępczy tytułu 1">
            <a:extLst>
              <a:ext uri="{FF2B5EF4-FFF2-40B4-BE49-F238E27FC236}">
                <a16:creationId xmlns:a16="http://schemas.microsoft.com/office/drawing/2014/main" id="{CD45B9B6-577B-B749-ABB8-AC0BDF38A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E52491E5-266F-4D4F-9246-B302E20F60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180898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SiE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64437103-E676-B146-99C1-79DAC460CC7D}"/>
              </a:ext>
            </a:extLst>
          </p:cNvPr>
          <p:cNvCxnSpPr>
            <a:cxnSpLocks/>
          </p:cNvCxnSpPr>
          <p:nvPr userDrawn="1"/>
        </p:nvCxnSpPr>
        <p:spPr>
          <a:xfrm flipH="1">
            <a:off x="9022526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3E3DE1C0-036E-964C-A34C-37ACE875E4EA}"/>
              </a:ext>
            </a:extLst>
          </p:cNvPr>
          <p:cNvSpPr txBox="1"/>
          <p:nvPr userDrawn="1"/>
        </p:nvSpPr>
        <p:spPr>
          <a:xfrm>
            <a:off x="4562319" y="309625"/>
            <a:ext cx="4118952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17E65EA5-7E74-7A40-9875-8501E89363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363782" y="394104"/>
            <a:ext cx="2528181" cy="623205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8C119CAA-952F-1649-9AF1-15FB5AEE5BE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10225"/>
            <a:ext cx="4865003" cy="794725"/>
          </a:xfrm>
          <a:prstGeom prst="rect">
            <a:avLst/>
          </a:prstGeom>
        </p:spPr>
      </p:pic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3FD9E7C0-5173-1445-947A-29502D86F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63575943-C00D-9246-9AF9-2ED152D84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097549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Z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0AB15657-C653-5347-A3EA-72C00EAF1807}"/>
              </a:ext>
            </a:extLst>
          </p:cNvPr>
          <p:cNvCxnSpPr>
            <a:cxnSpLocks/>
          </p:cNvCxnSpPr>
          <p:nvPr userDrawn="1"/>
        </p:nvCxnSpPr>
        <p:spPr>
          <a:xfrm flipH="1">
            <a:off x="9674236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7597231B-556B-D541-997D-A329FBA5AB79}"/>
              </a:ext>
            </a:extLst>
          </p:cNvPr>
          <p:cNvSpPr txBox="1"/>
          <p:nvPr userDrawn="1"/>
        </p:nvSpPr>
        <p:spPr>
          <a:xfrm>
            <a:off x="5214029" y="309625"/>
            <a:ext cx="4118952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3219171C-6F6F-004A-8081-6811B3521A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8" y="310225"/>
            <a:ext cx="4865003" cy="794725"/>
          </a:xfrm>
          <a:prstGeom prst="rect">
            <a:avLst/>
          </a:prstGeom>
        </p:spPr>
      </p:pic>
      <p:sp>
        <p:nvSpPr>
          <p:cNvPr id="7" name="Symbol zastępczy tytułu 1">
            <a:extLst>
              <a:ext uri="{FF2B5EF4-FFF2-40B4-BE49-F238E27FC236}">
                <a16:creationId xmlns:a16="http://schemas.microsoft.com/office/drawing/2014/main" id="{1482FB99-5524-B144-8BA7-E2D134046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2" name="Symbol zastępczy tekstu 2">
            <a:extLst>
              <a:ext uri="{FF2B5EF4-FFF2-40B4-BE49-F238E27FC236}">
                <a16:creationId xmlns:a16="http://schemas.microsoft.com/office/drawing/2014/main" id="{E95818D1-AFC7-DD4C-8D3B-C675EEF797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B03EAF52-08A3-044F-8331-B4EC7F587D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96780" y="296863"/>
            <a:ext cx="1995182" cy="78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26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TCH A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E3391D32-35B3-FB41-A7F6-E3C2ECF69D1C}"/>
              </a:ext>
            </a:extLst>
          </p:cNvPr>
          <p:cNvCxnSpPr>
            <a:cxnSpLocks/>
          </p:cNvCxnSpPr>
          <p:nvPr userDrawn="1"/>
        </p:nvCxnSpPr>
        <p:spPr>
          <a:xfrm flipH="1">
            <a:off x="9748365" y="306837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D859CBDA-99E6-F84E-915B-8FFFAA40E290}"/>
              </a:ext>
            </a:extLst>
          </p:cNvPr>
          <p:cNvSpPr txBox="1"/>
          <p:nvPr userDrawn="1"/>
        </p:nvSpPr>
        <p:spPr>
          <a:xfrm>
            <a:off x="5288158" y="304739"/>
            <a:ext cx="4118952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D151EC4E-B6FE-3343-926C-66D3FE1B5D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089621" y="303936"/>
            <a:ext cx="1802342" cy="786780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07462989-AB44-D84E-B92D-CF582EEDEC8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10225"/>
            <a:ext cx="4865003" cy="794725"/>
          </a:xfrm>
          <a:prstGeom prst="rect">
            <a:avLst/>
          </a:prstGeom>
        </p:spPr>
      </p:pic>
      <p:sp>
        <p:nvSpPr>
          <p:cNvPr id="10" name="Symbol zastępczy tytułu 1">
            <a:extLst>
              <a:ext uri="{FF2B5EF4-FFF2-40B4-BE49-F238E27FC236}">
                <a16:creationId xmlns:a16="http://schemas.microsoft.com/office/drawing/2014/main" id="{0F5280CE-70AE-A847-AD61-A12FABF65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1" name="Symbol zastępczy tekstu 2">
            <a:extLst>
              <a:ext uri="{FF2B5EF4-FFF2-40B4-BE49-F238E27FC236}">
                <a16:creationId xmlns:a16="http://schemas.microsoft.com/office/drawing/2014/main" id="{9D403B45-8113-D94C-B6D3-CA43E20DD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8907290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OWY CIEMNY"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10A28797-2210-F945-9E16-F56C7D3C57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Tytuł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673A7C1-E9B6-8D4E-B927-E3E1D055D9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EF5931FF-AA89-A548-8BF9-EAFC9DDD23D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65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OWY JAS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>
            <a:extLst>
              <a:ext uri="{FF2B5EF4-FFF2-40B4-BE49-F238E27FC236}">
                <a16:creationId xmlns:a16="http://schemas.microsoft.com/office/drawing/2014/main" id="{10A28797-2210-F945-9E16-F56C7D3C57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06288"/>
                </a:solidFill>
              </a:defRPr>
            </a:lvl1pPr>
          </a:lstStyle>
          <a:p>
            <a:r>
              <a:rPr lang="pl-PL" dirty="0"/>
              <a:t>Tytuł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673A7C1-E9B6-8D4E-B927-E3E1D055D9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EF5931FF-AA89-A548-8BF9-EAFC9DDD23D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877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5945299F-815C-7E42-91D7-F510549779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95863" y="1689100"/>
            <a:ext cx="7400273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629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7CBAA473-2A4D-2744-9B10-7D20345541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8" y="296863"/>
            <a:ext cx="3710257" cy="779090"/>
          </a:xfrm>
          <a:prstGeom prst="rect">
            <a:avLst/>
          </a:prstGeom>
        </p:spPr>
      </p:pic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BBD08528-3349-8543-8F0D-393B2CFA9B7E}"/>
              </a:ext>
            </a:extLst>
          </p:cNvPr>
          <p:cNvCxnSpPr>
            <a:cxnSpLocks/>
          </p:cNvCxnSpPr>
          <p:nvPr userDrawn="1"/>
        </p:nvCxnSpPr>
        <p:spPr>
          <a:xfrm flipH="1">
            <a:off x="9623521" y="311722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ole tekstowe 5">
            <a:extLst>
              <a:ext uri="{FF2B5EF4-FFF2-40B4-BE49-F238E27FC236}">
                <a16:creationId xmlns:a16="http://schemas.microsoft.com/office/drawing/2014/main" id="{88A1CB3D-A503-9940-905F-BB4B566C3872}"/>
              </a:ext>
            </a:extLst>
          </p:cNvPr>
          <p:cNvSpPr txBox="1"/>
          <p:nvPr userDrawn="1"/>
        </p:nvSpPr>
        <p:spPr>
          <a:xfrm>
            <a:off x="4744771" y="309624"/>
            <a:ext cx="4537495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pic>
        <p:nvPicPr>
          <p:cNvPr id="7" name="Obraz 6" descr="Obraz zawierający tekst, clipart&#10;&#10;Opis wygenerowany automatycznie">
            <a:extLst>
              <a:ext uri="{FF2B5EF4-FFF2-40B4-BE49-F238E27FC236}">
                <a16:creationId xmlns:a16="http://schemas.microsoft.com/office/drawing/2014/main" id="{AD132FD5-97EF-5E4A-AD9A-38A6C72472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47613" y="309625"/>
            <a:ext cx="1944350" cy="790067"/>
          </a:xfrm>
          <a:prstGeom prst="rect">
            <a:avLst/>
          </a:prstGeom>
        </p:spPr>
      </p:pic>
      <p:sp>
        <p:nvSpPr>
          <p:cNvPr id="13" name="Symbol zastępczy tytułu 1">
            <a:extLst>
              <a:ext uri="{FF2B5EF4-FFF2-40B4-BE49-F238E27FC236}">
                <a16:creationId xmlns:a16="http://schemas.microsoft.com/office/drawing/2014/main" id="{6EBC8A29-571E-1E44-B0C7-C9205110D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4" name="Symbol zastępczy tekstu 2">
            <a:extLst>
              <a:ext uri="{FF2B5EF4-FFF2-40B4-BE49-F238E27FC236}">
                <a16:creationId xmlns:a16="http://schemas.microsoft.com/office/drawing/2014/main" id="{F63D7627-4A8A-F947-8C63-1ACF3E7C5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210426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7CBAA473-2A4D-2744-9B10-7D20345541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8" y="296863"/>
            <a:ext cx="3710257" cy="779090"/>
          </a:xfrm>
          <a:prstGeom prst="rect">
            <a:avLst/>
          </a:prstGeom>
        </p:spPr>
      </p:pic>
      <p:pic>
        <p:nvPicPr>
          <p:cNvPr id="9" name="Obraz 8" descr="Obraz zawierający tekst&#10;&#10;Opis wygenerowany automatycznie">
            <a:extLst>
              <a:ext uri="{FF2B5EF4-FFF2-40B4-BE49-F238E27FC236}">
                <a16:creationId xmlns:a16="http://schemas.microsoft.com/office/drawing/2014/main" id="{B74BDA2D-7884-7A49-9529-74EE2B0E89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61150" y="297750"/>
            <a:ext cx="2530813" cy="796528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103C6502-099D-2D4C-B70E-B9CA91A52C80}"/>
              </a:ext>
            </a:extLst>
          </p:cNvPr>
          <p:cNvCxnSpPr>
            <a:cxnSpLocks/>
          </p:cNvCxnSpPr>
          <p:nvPr userDrawn="1"/>
        </p:nvCxnSpPr>
        <p:spPr>
          <a:xfrm flipH="1">
            <a:off x="9037058" y="306308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92A96E59-5939-C048-B5FE-A41C25B7C079}"/>
              </a:ext>
            </a:extLst>
          </p:cNvPr>
          <p:cNvSpPr txBox="1"/>
          <p:nvPr userDrawn="1"/>
        </p:nvSpPr>
        <p:spPr>
          <a:xfrm>
            <a:off x="4158308" y="304210"/>
            <a:ext cx="4537495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2" name="Symbol zastępczy tytułu 1">
            <a:extLst>
              <a:ext uri="{FF2B5EF4-FFF2-40B4-BE49-F238E27FC236}">
                <a16:creationId xmlns:a16="http://schemas.microsoft.com/office/drawing/2014/main" id="{F993C682-4C2F-914A-A0EA-B3B114BD4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3" name="Symbol zastępczy tekstu 2">
            <a:extLst>
              <a:ext uri="{FF2B5EF4-FFF2-40B4-BE49-F238E27FC236}">
                <a16:creationId xmlns:a16="http://schemas.microsoft.com/office/drawing/2014/main" id="{292E4540-8108-4B4A-ACA6-09E8AAC2D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3954753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7CBAA473-2A4D-2744-9B10-7D20345541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8" y="296863"/>
            <a:ext cx="3710257" cy="779090"/>
          </a:xfrm>
          <a:prstGeom prst="rect">
            <a:avLst/>
          </a:prstGeom>
        </p:spPr>
      </p:pic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F9CA9006-CC4E-AA49-981D-12E2490DE540}"/>
              </a:ext>
            </a:extLst>
          </p:cNvPr>
          <p:cNvCxnSpPr>
            <a:cxnSpLocks/>
          </p:cNvCxnSpPr>
          <p:nvPr userDrawn="1"/>
        </p:nvCxnSpPr>
        <p:spPr>
          <a:xfrm flipH="1">
            <a:off x="9330813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8B1383C-D309-CB4E-AB71-0158AEE1DF31}"/>
              </a:ext>
            </a:extLst>
          </p:cNvPr>
          <p:cNvSpPr txBox="1"/>
          <p:nvPr userDrawn="1"/>
        </p:nvSpPr>
        <p:spPr>
          <a:xfrm>
            <a:off x="4452063" y="309625"/>
            <a:ext cx="4537495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pic>
        <p:nvPicPr>
          <p:cNvPr id="12" name="Obraz 11" descr="Obraz zawierający tekst&#10;&#10;Opis wygenerowany automatycznie">
            <a:extLst>
              <a:ext uri="{FF2B5EF4-FFF2-40B4-BE49-F238E27FC236}">
                <a16:creationId xmlns:a16="http://schemas.microsoft.com/office/drawing/2014/main" id="{F74FCA77-E45F-9648-A14E-A55DC1E1A6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54905" y="309625"/>
            <a:ext cx="2237058" cy="796528"/>
          </a:xfrm>
          <a:prstGeom prst="rect">
            <a:avLst/>
          </a:prstGeom>
        </p:spPr>
      </p:pic>
      <p:sp>
        <p:nvSpPr>
          <p:cNvPr id="13" name="Symbol zastępczy tytułu 1">
            <a:extLst>
              <a:ext uri="{FF2B5EF4-FFF2-40B4-BE49-F238E27FC236}">
                <a16:creationId xmlns:a16="http://schemas.microsoft.com/office/drawing/2014/main" id="{F110A7EB-9CF0-8A42-B53C-3DB345395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4" name="Symbol zastępczy tekstu 2">
            <a:extLst>
              <a:ext uri="{FF2B5EF4-FFF2-40B4-BE49-F238E27FC236}">
                <a16:creationId xmlns:a16="http://schemas.microsoft.com/office/drawing/2014/main" id="{78CB24CC-62A4-3B46-A97E-EE650F0461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019578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Obraz zawierający tekst, wewnątrz, ciemny&#10;&#10;Opis wygenerowany automatycznie">
            <a:extLst>
              <a:ext uri="{FF2B5EF4-FFF2-40B4-BE49-F238E27FC236}">
                <a16:creationId xmlns:a16="http://schemas.microsoft.com/office/drawing/2014/main" id="{7CBAA473-2A4D-2744-9B10-7D20345541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0038" y="296863"/>
            <a:ext cx="3710257" cy="779090"/>
          </a:xfrm>
          <a:prstGeom prst="rect">
            <a:avLst/>
          </a:prstGeom>
        </p:spPr>
      </p:pic>
      <p:pic>
        <p:nvPicPr>
          <p:cNvPr id="9" name="Obraz 8" descr="Obraz zawierający tekst&#10;&#10;Opis wygenerowany automatycznie">
            <a:extLst>
              <a:ext uri="{FF2B5EF4-FFF2-40B4-BE49-F238E27FC236}">
                <a16:creationId xmlns:a16="http://schemas.microsoft.com/office/drawing/2014/main" id="{AD7CF0ED-A863-7940-8B97-68C10FD288D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93342" y="309625"/>
            <a:ext cx="2310496" cy="796528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40C4395A-3366-FF42-A04E-CC7A9B03B561}"/>
              </a:ext>
            </a:extLst>
          </p:cNvPr>
          <p:cNvCxnSpPr>
            <a:cxnSpLocks/>
          </p:cNvCxnSpPr>
          <p:nvPr userDrawn="1"/>
        </p:nvCxnSpPr>
        <p:spPr>
          <a:xfrm flipH="1">
            <a:off x="9252086" y="311723"/>
            <a:ext cx="1" cy="790066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724D49F-BE8D-FA4D-A079-C84F7082C075}"/>
              </a:ext>
            </a:extLst>
          </p:cNvPr>
          <p:cNvSpPr txBox="1"/>
          <p:nvPr userDrawn="1"/>
        </p:nvSpPr>
        <p:spPr>
          <a:xfrm>
            <a:off x="4373336" y="309625"/>
            <a:ext cx="4537495" cy="79216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NAZWA KONFERENCJI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TYTUŁ PREZENTACJI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IMIĘ I NAZWISKO PROWADZĄCEGO</a:t>
            </a:r>
          </a:p>
        </p:txBody>
      </p:sp>
      <p:sp>
        <p:nvSpPr>
          <p:cNvPr id="13" name="Symbol zastępczy tytułu 1">
            <a:extLst>
              <a:ext uri="{FF2B5EF4-FFF2-40B4-BE49-F238E27FC236}">
                <a16:creationId xmlns:a16="http://schemas.microsoft.com/office/drawing/2014/main" id="{5E9AB12E-6D1E-3843-AE3A-489564B90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2324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3200" b="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14" name="Symbol zastępczy tekstu 2">
            <a:extLst>
              <a:ext uri="{FF2B5EF4-FFF2-40B4-BE49-F238E27FC236}">
                <a16:creationId xmlns:a16="http://schemas.microsoft.com/office/drawing/2014/main" id="{CC76FC0C-B7FA-5D4F-9589-3020FA2DA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78872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l">
              <a:defRPr sz="2000">
                <a:solidFill>
                  <a:srgbClr val="006288"/>
                </a:solidFill>
              </a:defRPr>
            </a:lvl1pPr>
            <a:lvl2pPr algn="l">
              <a:defRPr sz="1800">
                <a:solidFill>
                  <a:srgbClr val="006288"/>
                </a:solidFill>
              </a:defRPr>
            </a:lvl2pPr>
            <a:lvl3pPr algn="l">
              <a:defRPr sz="1600">
                <a:solidFill>
                  <a:srgbClr val="006288"/>
                </a:solidFill>
              </a:defRPr>
            </a:lvl3pPr>
            <a:lvl4pPr algn="l">
              <a:defRPr sz="1200">
                <a:solidFill>
                  <a:srgbClr val="006288"/>
                </a:solidFill>
              </a:defRPr>
            </a:lvl4pPr>
            <a:lvl5pPr algn="l">
              <a:defRPr sz="1050">
                <a:solidFill>
                  <a:srgbClr val="006288"/>
                </a:solidFill>
              </a:defRPr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2216030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473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8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6288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28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28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" userDrawn="1">
          <p15:clr>
            <a:srgbClr val="F26B43"/>
          </p15:clr>
        </p15:guide>
        <p15:guide id="3" pos="189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pos="7491" userDrawn="1">
          <p15:clr>
            <a:srgbClr val="F26B43"/>
          </p15:clr>
        </p15:guide>
        <p15:guide id="7" orient="horz" pos="4133" userDrawn="1">
          <p15:clr>
            <a:srgbClr val="F26B43"/>
          </p15:clr>
        </p15:guide>
        <p15:guide id="8" orient="horz" pos="68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0571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2FA07D27-ACF3-0C49-851C-C15939D67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2578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>
            <a:extLst>
              <a:ext uri="{FF2B5EF4-FFF2-40B4-BE49-F238E27FC236}">
                <a16:creationId xmlns:a16="http://schemas.microsoft.com/office/drawing/2014/main" id="{0C2E11EC-D5F0-0543-A259-0826C3BCD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0BE0788-238F-6A45-AEAA-BC6C659573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676283"/>
      </p:ext>
    </p:extLst>
  </p:cSld>
  <p:clrMapOvr>
    <a:masterClrMapping/>
  </p:clrMapOvr>
</p:sld>
</file>

<file path=ppt/theme/theme1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2</Words>
  <Application>Microsoft Macintosh PowerPoint</Application>
  <PresentationFormat>Panoramiczny</PresentationFormat>
  <Paragraphs>2</Paragraphs>
  <Slides>3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6" baseType="lpstr">
      <vt:lpstr>Arial</vt:lpstr>
      <vt:lpstr>Calibri</vt:lpstr>
      <vt:lpstr>Projekt niestandardowy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23</cp:revision>
  <dcterms:created xsi:type="dcterms:W3CDTF">2021-03-09T11:32:41Z</dcterms:created>
  <dcterms:modified xsi:type="dcterms:W3CDTF">2021-03-26T09:50:02Z</dcterms:modified>
</cp:coreProperties>
</file>