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8890"/>
    <p:restoredTop sz="94694"/>
  </p:normalViewPr>
  <p:slideViewPr>
    <p:cSldViewPr snapToGrid="0" snapToObjects="1" showGuides="1">
      <p:cViewPr varScale="1">
        <p:scale>
          <a:sx n="125" d="100"/>
          <a:sy n="125" d="100"/>
        </p:scale>
        <p:origin x="316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79798BA2-0D69-854B-971E-1AFC5A4C4E7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0AF07D25-52E5-974E-AC96-6CD2B4A651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A0282-AD75-4443-BEE9-3086C5BCA9B2}" type="datetimeFigureOut">
              <a:rPr lang="pl-PL" smtClean="0"/>
              <a:t>26.03.2021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8D80EBD-46CB-2944-A659-FCFB41DD84A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DFB39C2-E6DE-E24D-9DEF-CC2D0B369DC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951B2-F187-0C4B-9F2F-3CD5B3B2737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3240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gólny P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BFC66A37-65A6-5449-B4C6-460F7F718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296863"/>
            <a:ext cx="2923264" cy="613835"/>
          </a:xfrm>
          <a:prstGeom prst="rect">
            <a:avLst/>
          </a:prstGeom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8856663" y="289668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3986692" y="289666"/>
            <a:ext cx="4537495" cy="61383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706248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BFC66A37-65A6-5449-B4C6-460F7F718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296863"/>
            <a:ext cx="2923264" cy="613835"/>
          </a:xfrm>
          <a:prstGeom prst="rect">
            <a:avLst/>
          </a:prstGeom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7162505" y="306084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2383974" y="306082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B760AF19-53FD-7E4E-95D8-45B6DBB612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03531" y="296863"/>
            <a:ext cx="1464232" cy="59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931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M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BFC66A37-65A6-5449-B4C6-460F7F718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296863"/>
            <a:ext cx="2923264" cy="613835"/>
          </a:xfrm>
          <a:prstGeom prst="rect">
            <a:avLst/>
          </a:prstGeom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569950" y="309859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1791426" y="309859"/>
            <a:ext cx="4537495" cy="58987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 descr="Obraz zawierający tekst&#10;&#10;Opis wygenerowany automatycznie">
            <a:extLst>
              <a:ext uri="{FF2B5EF4-FFF2-40B4-BE49-F238E27FC236}">
                <a16:creationId xmlns:a16="http://schemas.microsoft.com/office/drawing/2014/main" id="{9C9F3442-0199-924F-8F61-A9FBC65AF3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10983" y="309859"/>
            <a:ext cx="2045680" cy="59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149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S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BFC66A37-65A6-5449-B4C6-460F7F718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296863"/>
            <a:ext cx="2923264" cy="613835"/>
          </a:xfrm>
          <a:prstGeom prst="rect">
            <a:avLst/>
          </a:prstGeom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705769" y="308536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1927238" y="308534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 descr="Obraz zawierający tekst&#10;&#10;Opis wygenerowany automatycznie">
            <a:extLst>
              <a:ext uri="{FF2B5EF4-FFF2-40B4-BE49-F238E27FC236}">
                <a16:creationId xmlns:a16="http://schemas.microsoft.com/office/drawing/2014/main" id="{5535B978-5142-B649-BE69-8DEC671735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46795" y="296863"/>
            <a:ext cx="1909868" cy="59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294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BFC66A37-65A6-5449-B4C6-460F7F718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296863"/>
            <a:ext cx="2923264" cy="613835"/>
          </a:xfrm>
          <a:prstGeom prst="rect">
            <a:avLst/>
          </a:prstGeom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7198091" y="294217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2419560" y="318844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2" name="Obraz 11" descr="Obraz zawierający tekst, znak, zewnętrzne&#10;&#10;Opis wygenerowany automatycznie">
            <a:extLst>
              <a:ext uri="{FF2B5EF4-FFF2-40B4-BE49-F238E27FC236}">
                <a16:creationId xmlns:a16="http://schemas.microsoft.com/office/drawing/2014/main" id="{FE9DC923-711A-8149-9A57-D023638446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39128" y="296863"/>
            <a:ext cx="1437582" cy="611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846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BFC66A37-65A6-5449-B4C6-460F7F718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296863"/>
            <a:ext cx="2923264" cy="613835"/>
          </a:xfrm>
          <a:prstGeom prst="rect">
            <a:avLst/>
          </a:prstGeom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7239216" y="309619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2460685" y="309617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47556D24-939D-A049-942E-AAE3645A741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80242" y="300398"/>
            <a:ext cx="1376421" cy="6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7732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7007251" y="305942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2228720" y="305941"/>
            <a:ext cx="4537495" cy="60211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44C3B8B0-32AB-AD43-B86B-809E2B82834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251730" y="300074"/>
            <a:ext cx="1604933" cy="590850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8ADC6DBA-94EF-714F-8AC4-BFD6FF0624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9" y="302895"/>
            <a:ext cx="3794442" cy="61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04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RiE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676527" y="308732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1897996" y="308730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FC395050-891B-E44F-ABDF-F8AF2EC306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917553" y="323677"/>
            <a:ext cx="1939110" cy="563741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900E6E35-E496-544F-A82D-3AAF081EC0E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9" y="302895"/>
            <a:ext cx="3794442" cy="61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255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iT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466483" y="294217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1698112" y="320938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3118B53B-0E69-4647-A5D6-9B3B255FB6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697360" y="308905"/>
            <a:ext cx="2159303" cy="613833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B051CA23-CF79-0940-AD52-74684325791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9" y="302895"/>
            <a:ext cx="3794442" cy="61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1855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iT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545582" y="300452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1767051" y="300450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2C142331-1E68-9945-853B-D73F20271A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786608" y="282575"/>
            <a:ext cx="2057353" cy="619843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F2B6CB49-AB48-214E-BB86-AD3470A0A7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9" y="302895"/>
            <a:ext cx="3794442" cy="61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77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M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7162505" y="306084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2383974" y="306082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B760AF19-53FD-7E4E-95D8-45B6DBB612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403531" y="306920"/>
            <a:ext cx="1464232" cy="578310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CA786529-7283-EF4A-B3C9-87F3E639EA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9" y="302895"/>
            <a:ext cx="3794442" cy="61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27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gólny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8856663" y="289668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3986692" y="289666"/>
            <a:ext cx="4537495" cy="61383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AB54702B-C472-594C-B6D8-A9492AFE2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302895"/>
            <a:ext cx="3794442" cy="61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877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MiFT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525388" y="296863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1746864" y="296863"/>
            <a:ext cx="4537495" cy="58987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9C9F3442-0199-924F-8F61-A9FBC65AF3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766420" y="296863"/>
            <a:ext cx="2090243" cy="585933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E8747D4-47B8-B945-B500-D0A18B06427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9" y="302895"/>
            <a:ext cx="3794442" cy="61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597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SiE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160682" y="296896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1382151" y="296894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5535B978-5142-B649-BE69-8DEC671735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401707" y="291255"/>
            <a:ext cx="2454956" cy="605155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19B872F4-426B-5241-B3EA-E8FDFBEE95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9" y="302895"/>
            <a:ext cx="3794442" cy="61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750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Z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7080947" y="310209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2303252" y="310208"/>
            <a:ext cx="4537495" cy="612529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26BD5A27-B479-414D-BB53-6EB49C6A18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302895"/>
            <a:ext cx="3794442" cy="619843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70DFC862-3AC6-1C44-A622-9A2BCB1B6C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32746" y="296863"/>
            <a:ext cx="1511214" cy="5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325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TCH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7239216" y="309619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2460685" y="309617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47556D24-939D-A049-942E-AAE3645A741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480242" y="305122"/>
            <a:ext cx="1376421" cy="60085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F020FB11-5563-5A43-B011-E9D3FEB1FF6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9" y="302895"/>
            <a:ext cx="3794442" cy="61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803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owy CIEMNY"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tytułu 1">
            <a:extLst>
              <a:ext uri="{FF2B5EF4-FFF2-40B4-BE49-F238E27FC236}">
                <a16:creationId xmlns:a16="http://schemas.microsoft.com/office/drawing/2014/main" id="{682D96F3-5EB6-8D41-BAE3-84FB109655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64000" y="2304889"/>
            <a:ext cx="4680903" cy="2248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Tytuł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8F5717F2-7B1B-684A-8C32-51B8C53A7E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8994" y="2304890"/>
            <a:ext cx="2248219" cy="2248219"/>
          </a:xfrm>
          <a:prstGeom prst="rect">
            <a:avLst/>
          </a:prstGeom>
        </p:spPr>
      </p:pic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893E79B6-10B0-1A43-A152-CD197B108E39}"/>
              </a:ext>
            </a:extLst>
          </p:cNvPr>
          <p:cNvCxnSpPr>
            <a:cxnSpLocks/>
          </p:cNvCxnSpPr>
          <p:nvPr userDrawn="1"/>
        </p:nvCxnSpPr>
        <p:spPr>
          <a:xfrm>
            <a:off x="3735605" y="2304889"/>
            <a:ext cx="1" cy="2194129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7569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owy JASN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tytułu 1">
            <a:extLst>
              <a:ext uri="{FF2B5EF4-FFF2-40B4-BE49-F238E27FC236}">
                <a16:creationId xmlns:a16="http://schemas.microsoft.com/office/drawing/2014/main" id="{682D96F3-5EB6-8D41-BAE3-84FB109655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64000" y="2304889"/>
            <a:ext cx="4680903" cy="22482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60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Tytuł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8F5717F2-7B1B-684A-8C32-51B8C53A7E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8994" y="2304890"/>
            <a:ext cx="2248219" cy="2248219"/>
          </a:xfrm>
          <a:prstGeom prst="rect">
            <a:avLst/>
          </a:prstGeom>
        </p:spPr>
      </p:pic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893E79B6-10B0-1A43-A152-CD197B108E39}"/>
              </a:ext>
            </a:extLst>
          </p:cNvPr>
          <p:cNvCxnSpPr>
            <a:cxnSpLocks/>
          </p:cNvCxnSpPr>
          <p:nvPr userDrawn="1"/>
        </p:nvCxnSpPr>
        <p:spPr>
          <a:xfrm>
            <a:off x="3735605" y="2304889"/>
            <a:ext cx="1" cy="2194129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9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ABC0D24C-B915-6044-831F-66CDF9D861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67001" y="2251084"/>
            <a:ext cx="5009998" cy="235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377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BFC66A37-65A6-5449-B4C6-460F7F718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296863"/>
            <a:ext cx="2923264" cy="613835"/>
          </a:xfrm>
          <a:prstGeom prst="rect">
            <a:avLst/>
          </a:prstGeom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7101545" y="306084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2323014" y="306082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2" name="Obraz 11" descr="Obraz zawierający tekst, clipart&#10;&#10;Opis wygenerowany automatycznie">
            <a:extLst>
              <a:ext uri="{FF2B5EF4-FFF2-40B4-BE49-F238E27FC236}">
                <a16:creationId xmlns:a16="http://schemas.microsoft.com/office/drawing/2014/main" id="{44C3B8B0-32AB-AD43-B86B-809E2B8283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46024" y="306082"/>
            <a:ext cx="1510639" cy="61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49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BFC66A37-65A6-5449-B4C6-460F7F718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296863"/>
            <a:ext cx="2923264" cy="613835"/>
          </a:xfrm>
          <a:prstGeom prst="rect">
            <a:avLst/>
          </a:prstGeom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676527" y="308732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1897996" y="308730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 descr="Obraz zawierający tekst&#10;&#10;Opis wygenerowany automatycznie">
            <a:extLst>
              <a:ext uri="{FF2B5EF4-FFF2-40B4-BE49-F238E27FC236}">
                <a16:creationId xmlns:a16="http://schemas.microsoft.com/office/drawing/2014/main" id="{FC395050-891B-E44F-ABDF-F8AF2EC3067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17553" y="300398"/>
            <a:ext cx="1939110" cy="6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39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BFC66A37-65A6-5449-B4C6-460F7F718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296863"/>
            <a:ext cx="2923264" cy="613835"/>
          </a:xfrm>
          <a:prstGeom prst="rect">
            <a:avLst/>
          </a:prstGeom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903110" y="320940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2124579" y="320938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 descr="Obraz zawierający tekst&#10;&#10;Opis wygenerowany automatycznie">
            <a:extLst>
              <a:ext uri="{FF2B5EF4-FFF2-40B4-BE49-F238E27FC236}">
                <a16:creationId xmlns:a16="http://schemas.microsoft.com/office/drawing/2014/main" id="{3118B53B-0E69-4647-A5D6-9B3B255FB6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44136" y="298223"/>
            <a:ext cx="1720145" cy="61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200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BFC66A37-65A6-5449-B4C6-460F7F718C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9" y="296863"/>
            <a:ext cx="2923264" cy="613835"/>
          </a:xfrm>
          <a:prstGeom prst="rect">
            <a:avLst/>
          </a:prstGeom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0169FCF1-20C8-9844-8958-7D94F8937A55}"/>
              </a:ext>
            </a:extLst>
          </p:cNvPr>
          <p:cNvCxnSpPr>
            <a:cxnSpLocks/>
          </p:cNvCxnSpPr>
          <p:nvPr userDrawn="1"/>
        </p:nvCxnSpPr>
        <p:spPr>
          <a:xfrm flipH="1">
            <a:off x="6879780" y="306084"/>
            <a:ext cx="1" cy="61383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C179D99-813F-9A46-99E9-8F25A07EB4DC}"/>
              </a:ext>
            </a:extLst>
          </p:cNvPr>
          <p:cNvSpPr txBox="1"/>
          <p:nvPr userDrawn="1"/>
        </p:nvSpPr>
        <p:spPr>
          <a:xfrm>
            <a:off x="2101249" y="306082"/>
            <a:ext cx="4537495" cy="61383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05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657CEE-64AB-5640-A3A9-B3BA9912D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8" y="1690815"/>
            <a:ext cx="7766044" cy="613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33CBF072-D6D6-B546-9717-2F5EAFEF9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8" y="2878872"/>
            <a:ext cx="7766044" cy="330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4" name="Obraz 13" descr="Obraz zawierający tekst&#10;&#10;Opis wygenerowany automatycznie">
            <a:extLst>
              <a:ext uri="{FF2B5EF4-FFF2-40B4-BE49-F238E27FC236}">
                <a16:creationId xmlns:a16="http://schemas.microsoft.com/office/drawing/2014/main" id="{2C142331-1E68-9945-853B-D73F20271AA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20806" y="296863"/>
            <a:ext cx="1735857" cy="59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2991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414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7" r:id="rId2"/>
    <p:sldLayoutId id="2147483653" r:id="rId3"/>
    <p:sldLayoutId id="2147483654" r:id="rId4"/>
    <p:sldLayoutId id="2147483655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187" userDrawn="1">
          <p15:clr>
            <a:srgbClr val="F26B43"/>
          </p15:clr>
        </p15:guide>
        <p15:guide id="4" pos="181" userDrawn="1">
          <p15:clr>
            <a:srgbClr val="F26B43"/>
          </p15:clr>
        </p15:guide>
        <p15:guide id="5" pos="5579" userDrawn="1">
          <p15:clr>
            <a:srgbClr val="F26B43"/>
          </p15:clr>
        </p15:guide>
        <p15:guide id="6" orient="horz" pos="413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959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7177AF4C-133E-D049-8EB4-F44EA249D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3771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57E17D94-9094-CF43-A8CE-4C31E48A1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104C5D14-BA31-9241-BB61-3FEADB5D7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39336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0</Words>
  <Application>Microsoft Macintosh PowerPoint</Application>
  <PresentationFormat>Pokaz na ekranie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20</cp:revision>
  <dcterms:created xsi:type="dcterms:W3CDTF">2021-03-09T12:15:11Z</dcterms:created>
  <dcterms:modified xsi:type="dcterms:W3CDTF">2021-03-26T09:50:29Z</dcterms:modified>
</cp:coreProperties>
</file>