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605"/>
    <p:restoredTop sz="94694"/>
  </p:normalViewPr>
  <p:slideViewPr>
    <p:cSldViewPr snapToGrid="0" snapToObjects="1">
      <p:cViewPr varScale="1">
        <p:scale>
          <a:sx n="125" d="100"/>
          <a:sy n="125" d="100"/>
        </p:scale>
        <p:origin x="6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29.01.2021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9674236" y="33547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5214029" y="333375"/>
            <a:ext cx="4118952" cy="792163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22" name="Obraz 21" descr="Obraz zawierający tekst, clipart&#10;&#10;Opis wygenerowany automatycznie">
            <a:extLst>
              <a:ext uri="{FF2B5EF4-FFF2-40B4-BE49-F238E27FC236}">
                <a16:creationId xmlns:a16="http://schemas.microsoft.com/office/drawing/2014/main" id="{739A8643-9487-5649-A803-79F5B7FFE0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015492" y="333375"/>
            <a:ext cx="1876471" cy="79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400E72BA-7EC0-DA40-95A5-6CB5F758CC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3710257" cy="77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36D687C7-5020-754C-A6B3-3F610EBB3B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7000" y="1689100"/>
            <a:ext cx="6858000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SiE" id="{E28C0DA5-C5EE-8D4D-BC47-BEFAA5E47323}" vid="{FD750D02-F7FF-EF4B-8B7E-33EB794C7CD9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SiE" id="{E28C0DA5-C5EE-8D4D-BC47-BEFAA5E47323}" vid="{F7F920DF-FD18-804B-8DD3-01BC12419117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SiE" id="{E28C0DA5-C5EE-8D4D-BC47-BEFAA5E47323}" vid="{282E8C58-73F3-2A4A-BA51-386872A04708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WISiE" id="{E28C0DA5-C5EE-8D4D-BC47-BEFAA5E47323}" vid="{15AEB3A9-7264-6747-8FD8-1770F4B32ECF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10</cp:revision>
  <dcterms:created xsi:type="dcterms:W3CDTF">2021-01-18T11:03:01Z</dcterms:created>
  <dcterms:modified xsi:type="dcterms:W3CDTF">2021-01-29T17:14:26Z</dcterms:modified>
</cp:coreProperties>
</file>