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  <p:sldMasterId id="2147483663" r:id="rId2"/>
    <p:sldMasterId id="2147483664" r:id="rId3"/>
    <p:sldMasterId id="2147483665" r:id="rId4"/>
  </p:sldMasterIdLst>
  <p:handoutMasterIdLst>
    <p:handoutMasterId r:id="rId6"/>
  </p:handoutMasterIdLst>
  <p:sldIdLst>
    <p:sldId id="256" r:id="rId5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2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3614"/>
    <p:restoredTop sz="94694"/>
  </p:normalViewPr>
  <p:slideViewPr>
    <p:cSldViewPr snapToGrid="0" snapToObjects="1">
      <p:cViewPr varScale="1">
        <p:scale>
          <a:sx n="105" d="100"/>
          <a:sy n="105" d="100"/>
        </p:scale>
        <p:origin x="208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18" d="100"/>
          <a:sy n="118" d="100"/>
        </p:scale>
        <p:origin x="446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40FC4B3B-63D7-2E4F-9616-84DA942943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FC5A9DE8-0910-5440-81D2-98756E7EA4F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C419A-344F-9A4F-873B-34B0B984A2F7}" type="datetimeFigureOut">
              <a:rPr lang="pl-PL" smtClean="0"/>
              <a:t>29.01.2021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3F844B56-632E-5B4A-BD7A-A979C11EA21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E5C5C44-A0B3-BD46-A55C-D7E64FF4C4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D2B3C-BC2C-D543-A262-2309C077CDB1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60994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Łącznik prosty 14">
            <a:extLst>
              <a:ext uri="{FF2B5EF4-FFF2-40B4-BE49-F238E27FC236}">
                <a16:creationId xmlns:a16="http://schemas.microsoft.com/office/drawing/2014/main" id="{067EAE28-784B-D940-B250-CDCE7A4EE06E}"/>
              </a:ext>
            </a:extLst>
          </p:cNvPr>
          <p:cNvCxnSpPr>
            <a:cxnSpLocks/>
          </p:cNvCxnSpPr>
          <p:nvPr userDrawn="1"/>
        </p:nvCxnSpPr>
        <p:spPr>
          <a:xfrm flipH="1">
            <a:off x="11887200" y="333375"/>
            <a:ext cx="4763" cy="753553"/>
          </a:xfrm>
          <a:prstGeom prst="line">
            <a:avLst/>
          </a:prstGeom>
          <a:ln w="254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CC31E168-DB30-DA40-8833-942E0E5F4D8D}"/>
              </a:ext>
            </a:extLst>
          </p:cNvPr>
          <p:cNvSpPr txBox="1"/>
          <p:nvPr userDrawn="1"/>
        </p:nvSpPr>
        <p:spPr>
          <a:xfrm>
            <a:off x="7021992" y="333375"/>
            <a:ext cx="4537494" cy="755650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noAutofit/>
          </a:bodyPr>
          <a:lstStyle/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NAME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</a:p>
          <a:p>
            <a:pPr algn="r"/>
            <a:r>
              <a:rPr lang="pl-PL" sz="1200" dirty="0">
                <a:solidFill>
                  <a:srgbClr val="00628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 AND SURNAME</a:t>
            </a:r>
          </a:p>
        </p:txBody>
      </p:sp>
    </p:spTree>
    <p:extLst>
      <p:ext uri="{BB962C8B-B14F-4D97-AF65-F5344CB8AC3E}">
        <p14:creationId xmlns:p14="http://schemas.microsoft.com/office/powerpoint/2010/main" val="3691469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  <p15:guide id="4" pos="189" userDrawn="1">
          <p15:clr>
            <a:srgbClr val="FBAE40"/>
          </p15:clr>
        </p15:guide>
        <p15:guide id="5" pos="7491" userDrawn="1">
          <p15:clr>
            <a:srgbClr val="FBAE40"/>
          </p15:clr>
        </p15:guide>
        <p15:guide id="6" pos="7287" userDrawn="1">
          <p15:clr>
            <a:srgbClr val="FBAE40"/>
          </p15:clr>
        </p15:guide>
        <p15:guide id="7" orient="horz" pos="21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4567FDF8-2014-0D41-BEF1-87B7E6E7D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578"/>
            <a:ext cx="10515600" cy="9053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59433FA-BC1B-E44C-9C5B-62400531F7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3045126"/>
            <a:ext cx="10515600" cy="34169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FD962CCA-076D-704D-85EA-C4047717AB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0038" y="333375"/>
            <a:ext cx="4865003" cy="794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589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2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89" userDrawn="1">
          <p15:clr>
            <a:srgbClr val="F26B43"/>
          </p15:clr>
        </p15:guide>
        <p15:guide id="2" orient="horz" pos="210" userDrawn="1">
          <p15:clr>
            <a:srgbClr val="F26B43"/>
          </p15:clr>
        </p15:guide>
        <p15:guide id="3" orient="horz" pos="4110" userDrawn="1">
          <p15:clr>
            <a:srgbClr val="F26B43"/>
          </p15:clr>
        </p15:guide>
        <p15:guide id="4" pos="7491" userDrawn="1">
          <p15:clr>
            <a:srgbClr val="F26B43"/>
          </p15:clr>
        </p15:guide>
        <p15:guide id="5" orient="horz" pos="70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>
            <a:extLst>
              <a:ext uri="{FF2B5EF4-FFF2-40B4-BE49-F238E27FC236}">
                <a16:creationId xmlns:a16="http://schemas.microsoft.com/office/drawing/2014/main" id="{229897E4-C2D9-7643-8A7F-3BCB7D3E8EB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95863" y="1689100"/>
            <a:ext cx="7400273" cy="347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01510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2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831864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2D4AB788-6E81-8146-A237-AF00E2630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2204" y="1947861"/>
            <a:ext cx="5847473" cy="30353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dirty="0"/>
              <a:t>Kliknij, aby edytować styl</a:t>
            </a:r>
          </a:p>
        </p:txBody>
      </p:sp>
      <p:pic>
        <p:nvPicPr>
          <p:cNvPr id="8" name="Obraz 7">
            <a:extLst>
              <a:ext uri="{FF2B5EF4-FFF2-40B4-BE49-F238E27FC236}">
                <a16:creationId xmlns:a16="http://schemas.microsoft.com/office/drawing/2014/main" id="{37472141-7C1E-0A4E-BAD0-6B0F230FF2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6915" y="1911350"/>
            <a:ext cx="3035300" cy="3035300"/>
          </a:xfrm>
          <a:prstGeom prst="rect">
            <a:avLst/>
          </a:prstGeom>
        </p:spPr>
      </p:pic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E9CA31AA-2638-0B42-8AF2-A0319A3EAE05}"/>
              </a:ext>
            </a:extLst>
          </p:cNvPr>
          <p:cNvCxnSpPr>
            <a:cxnSpLocks/>
          </p:cNvCxnSpPr>
          <p:nvPr userDrawn="1"/>
        </p:nvCxnSpPr>
        <p:spPr>
          <a:xfrm>
            <a:off x="5082209" y="1984375"/>
            <a:ext cx="0" cy="2962275"/>
          </a:xfrm>
          <a:prstGeom prst="line">
            <a:avLst/>
          </a:prstGeom>
          <a:ln w="50800">
            <a:solidFill>
              <a:srgbClr val="00628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3415956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rgbClr val="0062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20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3802160"/>
      </p:ext>
    </p:extLst>
  </p:cSld>
  <p:clrMapOvr>
    <a:masterClrMapping/>
  </p:clrMapOvr>
</p:sld>
</file>

<file path=ppt/theme/theme1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_prezentacja_szablon" id="{FC2FCA18-4766-F54E-A6D8-5C331F4AAB5B}" vid="{6811D241-46FB-DC4C-AC56-842BE742DD0E}"/>
    </a:ext>
  </a:extLst>
</a:theme>
</file>

<file path=ppt/theme/theme2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1_Motyw pakietu Office</Template>
  <TotalTime>11</TotalTime>
  <Words>0</Words>
  <Application>Microsoft Macintosh PowerPoint</Application>
  <PresentationFormat>Panoramiczny</PresentationFormat>
  <Paragraphs>0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2</vt:i4>
      </vt:variant>
      <vt:variant>
        <vt:lpstr>Motyw</vt:lpstr>
      </vt:variant>
      <vt:variant>
        <vt:i4>4</vt:i4>
      </vt:variant>
      <vt:variant>
        <vt:lpstr>Tytuły slajdów</vt:lpstr>
      </vt:variant>
      <vt:variant>
        <vt:i4>1</vt:i4>
      </vt:variant>
    </vt:vector>
  </HeadingPairs>
  <TitlesOfParts>
    <vt:vector size="7" baseType="lpstr">
      <vt:lpstr>Arial</vt:lpstr>
      <vt:lpstr>Calibri</vt:lpstr>
      <vt:lpstr>1_Motyw pakietu Office</vt:lpstr>
      <vt:lpstr>Projekt niestandardowy</vt:lpstr>
      <vt:lpstr>1_Projekt niestandardowy</vt:lpstr>
      <vt:lpstr>2_Projekt niestandardowy</vt:lpstr>
      <vt:lpstr>Prezentacja programu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Katarzyna Hauza</dc:creator>
  <cp:lastModifiedBy>Katarzyna Hauza</cp:lastModifiedBy>
  <cp:revision>3</cp:revision>
  <dcterms:created xsi:type="dcterms:W3CDTF">2021-01-18T11:03:01Z</dcterms:created>
  <dcterms:modified xsi:type="dcterms:W3CDTF">2021-01-29T17:21:43Z</dcterms:modified>
</cp:coreProperties>
</file>