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media/image1.jpeg" ContentType="image/jpeg"/>
  <Override PartName="/ppt/media/image2.jpeg" ContentType="image/jpeg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 b="def" i="def"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3" name="Shape 9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j-lt"/>
        <a:ea typeface="+mj-ea"/>
        <a:cs typeface="+mj-cs"/>
        <a:sym typeface="Calibri"/>
      </a:defRPr>
    </a:lvl1pPr>
    <a:lvl2pPr indent="228600" defTabSz="457200" latinLnBrk="0">
      <a:defRPr sz="1200">
        <a:latin typeface="+mj-lt"/>
        <a:ea typeface="+mj-ea"/>
        <a:cs typeface="+mj-cs"/>
        <a:sym typeface="Calibri"/>
      </a:defRPr>
    </a:lvl2pPr>
    <a:lvl3pPr indent="457200" defTabSz="457200" latinLnBrk="0">
      <a:defRPr sz="1200">
        <a:latin typeface="+mj-lt"/>
        <a:ea typeface="+mj-ea"/>
        <a:cs typeface="+mj-cs"/>
        <a:sym typeface="Calibri"/>
      </a:defRPr>
    </a:lvl3pPr>
    <a:lvl4pPr indent="685800" defTabSz="457200" latinLnBrk="0">
      <a:defRPr sz="1200">
        <a:latin typeface="+mj-lt"/>
        <a:ea typeface="+mj-ea"/>
        <a:cs typeface="+mj-cs"/>
        <a:sym typeface="Calibri"/>
      </a:defRPr>
    </a:lvl4pPr>
    <a:lvl5pPr indent="914400" defTabSz="457200" latinLnBrk="0">
      <a:defRPr sz="1200">
        <a:latin typeface="+mj-lt"/>
        <a:ea typeface="+mj-ea"/>
        <a:cs typeface="+mj-cs"/>
        <a:sym typeface="Calibri"/>
      </a:defRPr>
    </a:lvl5pPr>
    <a:lvl6pPr indent="1143000" defTabSz="457200" latinLnBrk="0">
      <a:defRPr sz="1200">
        <a:latin typeface="+mj-lt"/>
        <a:ea typeface="+mj-ea"/>
        <a:cs typeface="+mj-cs"/>
        <a:sym typeface="Calibri"/>
      </a:defRPr>
    </a:lvl6pPr>
    <a:lvl7pPr indent="1371600" defTabSz="457200" latinLnBrk="0">
      <a:defRPr sz="1200">
        <a:latin typeface="+mj-lt"/>
        <a:ea typeface="+mj-ea"/>
        <a:cs typeface="+mj-cs"/>
        <a:sym typeface="Calibri"/>
      </a:defRPr>
    </a:lvl7pPr>
    <a:lvl8pPr indent="1600200" defTabSz="457200" latinLnBrk="0">
      <a:defRPr sz="1200">
        <a:latin typeface="+mj-lt"/>
        <a:ea typeface="+mj-ea"/>
        <a:cs typeface="+mj-cs"/>
        <a:sym typeface="Calibri"/>
      </a:defRPr>
    </a:lvl8pPr>
    <a:lvl9pPr indent="1828800" defTabSz="4572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gólny P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 tytułow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17" name="Treść - poziom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8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Ogólny 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Łącznik prosty 7"/>
          <p:cNvSpPr/>
          <p:nvPr/>
        </p:nvSpPr>
        <p:spPr>
          <a:xfrm flipH="1">
            <a:off x="8856663" y="289668"/>
            <a:ext cx="3" cy="613833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28" name="pole tekstowe 8"/>
          <p:cNvGrpSpPr/>
          <p:nvPr/>
        </p:nvGrpSpPr>
        <p:grpSpPr>
          <a:xfrm>
            <a:off x="3986690" y="289664"/>
            <a:ext cx="4537498" cy="613838"/>
            <a:chOff x="0" y="0"/>
            <a:chExt cx="4537497" cy="613836"/>
          </a:xfrm>
        </p:grpSpPr>
        <p:sp>
          <p:nvSpPr>
            <p:cNvPr id="26" name="Prostokąt"/>
            <p:cNvSpPr/>
            <p:nvPr/>
          </p:nvSpPr>
          <p:spPr>
            <a:xfrm>
              <a:off x="-1" y="-1"/>
              <a:ext cx="4537498" cy="61383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r">
                <a:defRPr>
                  <a:latin typeface="+mj-lt"/>
                  <a:ea typeface="+mj-ea"/>
                  <a:cs typeface="+mj-cs"/>
                  <a:sym typeface="Calibri"/>
                </a:defRPr>
              </a:pPr>
            </a:p>
          </p:txBody>
        </p:sp>
        <p:sp>
          <p:nvSpPr>
            <p:cNvPr id="27" name="EVENT NAME…"/>
            <p:cNvSpPr txBox="1"/>
            <p:nvPr/>
          </p:nvSpPr>
          <p:spPr>
            <a:xfrm>
              <a:off x="3191108" y="99444"/>
              <a:ext cx="1346387" cy="4149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algn="r">
                <a:defRPr sz="1000">
                  <a:solidFill>
                    <a:srgbClr val="006288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EVENT NAME</a:t>
              </a:r>
            </a:p>
            <a:p>
              <a:pPr algn="r">
                <a:defRPr sz="1000">
                  <a:solidFill>
                    <a:srgbClr val="006288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TITLE</a:t>
              </a:r>
            </a:p>
            <a:p>
              <a:pPr algn="r">
                <a:defRPr sz="1000">
                  <a:solidFill>
                    <a:srgbClr val="006288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NAME AND SURNAME</a:t>
              </a:r>
            </a:p>
          </p:txBody>
        </p:sp>
      </p:grpSp>
      <p:sp>
        <p:nvSpPr>
          <p:cNvPr id="29" name="Tekst tytułow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30" name="Treść - poziom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pic>
        <p:nvPicPr>
          <p:cNvPr id="31" name="Obraz 11" descr="Obraz 1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9" y="302895"/>
            <a:ext cx="3794443" cy="619843"/>
          </a:xfrm>
          <a:prstGeom prst="rect">
            <a:avLst/>
          </a:prstGeom>
          <a:ln w="12700">
            <a:miter lim="400000"/>
          </a:ln>
        </p:spPr>
      </p:pic>
      <p:sp>
        <p:nvSpPr>
          <p:cNvPr id="32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ytułowy CIEMNY">
    <p:bg>
      <p:bgPr>
        <a:solidFill>
          <a:srgbClr val="00628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ytuł"/>
          <p:cNvSpPr txBox="1"/>
          <p:nvPr>
            <p:ph type="title" hasCustomPrompt="1"/>
          </p:nvPr>
        </p:nvSpPr>
        <p:spPr>
          <a:xfrm>
            <a:off x="4064000" y="2304887"/>
            <a:ext cx="4680904" cy="2248221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FFFFFF"/>
                </a:solidFill>
              </a:defRPr>
            </a:lvl1pPr>
          </a:lstStyle>
          <a:p>
            <a:pPr/>
            <a:r>
              <a:t>Tytuł</a:t>
            </a:r>
          </a:p>
        </p:txBody>
      </p:sp>
      <p:pic>
        <p:nvPicPr>
          <p:cNvPr id="40" name="Obraz 7" descr="Obraz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58993" y="2304888"/>
            <a:ext cx="2248220" cy="2248221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Łącznik prosty 8"/>
          <p:cNvSpPr/>
          <p:nvPr/>
        </p:nvSpPr>
        <p:spPr>
          <a:xfrm>
            <a:off x="3735604" y="2304887"/>
            <a:ext cx="3" cy="2194132"/>
          </a:xfrm>
          <a:prstGeom prst="line">
            <a:avLst/>
          </a:prstGeom>
          <a:ln w="50800">
            <a:solidFill>
              <a:srgbClr val="FFFFFF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2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ytułowy JAS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ytuł"/>
          <p:cNvSpPr txBox="1"/>
          <p:nvPr>
            <p:ph type="title" hasCustomPrompt="1"/>
          </p:nvPr>
        </p:nvSpPr>
        <p:spPr>
          <a:xfrm>
            <a:off x="4064000" y="2304887"/>
            <a:ext cx="4680904" cy="2248221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Tytuł</a:t>
            </a:r>
          </a:p>
        </p:txBody>
      </p:sp>
      <p:pic>
        <p:nvPicPr>
          <p:cNvPr id="50" name="Obraz 7" descr="Obraz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58993" y="2304888"/>
            <a:ext cx="2248220" cy="2248221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Łącznik prosty 8"/>
          <p:cNvSpPr/>
          <p:nvPr/>
        </p:nvSpPr>
        <p:spPr>
          <a:xfrm>
            <a:off x="3735604" y="2304887"/>
            <a:ext cx="3" cy="2194132"/>
          </a:xfrm>
          <a:prstGeom prst="line">
            <a:avLst/>
          </a:prstGeom>
          <a:ln w="50800">
            <a:solidFill>
              <a:srgbClr val="006288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52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INTRO">
    <p:bg>
      <p:bgPr>
        <a:solidFill>
          <a:srgbClr val="006288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Obraz 4" descr="Obraz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66999" y="2251082"/>
            <a:ext cx="5010002" cy="2355833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J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Obraz 6" descr="Obraz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9" y="296863"/>
            <a:ext cx="2923265" cy="613836"/>
          </a:xfrm>
          <a:prstGeom prst="rect">
            <a:avLst/>
          </a:prstGeom>
          <a:ln w="12700">
            <a:miter lim="400000"/>
          </a:ln>
        </p:spPr>
      </p:pic>
      <p:sp>
        <p:nvSpPr>
          <p:cNvPr id="68" name="Łącznik prosty 7"/>
          <p:cNvSpPr/>
          <p:nvPr/>
        </p:nvSpPr>
        <p:spPr>
          <a:xfrm flipH="1">
            <a:off x="7239216" y="309619"/>
            <a:ext cx="3" cy="613833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69" name="pole tekstowe 8"/>
          <p:cNvSpPr txBox="1"/>
          <p:nvPr/>
        </p:nvSpPr>
        <p:spPr>
          <a:xfrm>
            <a:off x="4802852" y="409060"/>
            <a:ext cx="2195328" cy="414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NAZWA KONFERENCJI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TYTUŁ PREZENTACJI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IMIĘ I NAZWISKO PROWADZĄCEGO</a:t>
            </a:r>
          </a:p>
        </p:txBody>
      </p:sp>
      <p:sp>
        <p:nvSpPr>
          <p:cNvPr id="70" name="Tekst tytułow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71" name="Treść - poziom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pic>
        <p:nvPicPr>
          <p:cNvPr id="72" name="CJK_logo_CMYK.jpg" descr="CJK_logo_CMYK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372549" y="355185"/>
            <a:ext cx="1536817" cy="481518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JIK 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Łącznik prosty 7"/>
          <p:cNvSpPr/>
          <p:nvPr/>
        </p:nvSpPr>
        <p:spPr>
          <a:xfrm flipH="1">
            <a:off x="7239216" y="309619"/>
            <a:ext cx="3" cy="613833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81" name="pole tekstowe 8"/>
          <p:cNvSpPr txBox="1"/>
          <p:nvPr/>
        </p:nvSpPr>
        <p:spPr>
          <a:xfrm>
            <a:off x="5651794" y="409060"/>
            <a:ext cx="1346387" cy="414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EVENT NAME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TITLE</a:t>
            </a:r>
          </a:p>
          <a:p>
            <a:pPr algn="r">
              <a:defRPr sz="1000">
                <a:solidFill>
                  <a:srgbClr val="006288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NAME AND SURNAME</a:t>
            </a:r>
          </a:p>
        </p:txBody>
      </p:sp>
      <p:sp>
        <p:nvSpPr>
          <p:cNvPr id="82" name="Tekst tytułow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83" name="Treść - poziom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pic>
        <p:nvPicPr>
          <p:cNvPr id="84" name="Obraz 11" descr="Obraz 1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9" y="302895"/>
            <a:ext cx="3794443" cy="619843"/>
          </a:xfrm>
          <a:prstGeom prst="rect">
            <a:avLst/>
          </a:prstGeom>
          <a:ln w="12700">
            <a:miter lim="400000"/>
          </a:ln>
        </p:spPr>
      </p:pic>
      <p:pic>
        <p:nvPicPr>
          <p:cNvPr id="85" name="CJK_logo_CMYK.jpg" descr="CJK_logo_CMYK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372549" y="355185"/>
            <a:ext cx="1536817" cy="481518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Numer slajd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6" descr="Obraz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039" y="296863"/>
            <a:ext cx="2923265" cy="613836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Łącznik prosty 7"/>
          <p:cNvSpPr/>
          <p:nvPr/>
        </p:nvSpPr>
        <p:spPr>
          <a:xfrm flipH="1">
            <a:off x="8856663" y="289668"/>
            <a:ext cx="3" cy="613833"/>
          </a:xfrm>
          <a:prstGeom prst="line">
            <a:avLst/>
          </a:prstGeom>
          <a:ln w="25400">
            <a:solidFill>
              <a:srgbClr val="006288"/>
            </a:solidFill>
            <a:miter/>
          </a:ln>
        </p:spPr>
        <p:txBody>
          <a:bodyPr lIns="45718" tIns="45718" rIns="45718" bIns="45718"/>
          <a:lstStyle/>
          <a:p>
            <a:pPr/>
          </a:p>
        </p:txBody>
      </p:sp>
      <p:grpSp>
        <p:nvGrpSpPr>
          <p:cNvPr id="6" name="pole tekstowe 8"/>
          <p:cNvGrpSpPr/>
          <p:nvPr/>
        </p:nvGrpSpPr>
        <p:grpSpPr>
          <a:xfrm>
            <a:off x="3986690" y="289664"/>
            <a:ext cx="4537498" cy="613838"/>
            <a:chOff x="0" y="0"/>
            <a:chExt cx="4537497" cy="613836"/>
          </a:xfrm>
        </p:grpSpPr>
        <p:sp>
          <p:nvSpPr>
            <p:cNvPr id="4" name="Prostokąt"/>
            <p:cNvSpPr/>
            <p:nvPr/>
          </p:nvSpPr>
          <p:spPr>
            <a:xfrm>
              <a:off x="-1" y="-1"/>
              <a:ext cx="4537498" cy="61383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r">
                <a:defRPr>
                  <a:latin typeface="+mj-lt"/>
                  <a:ea typeface="+mj-ea"/>
                  <a:cs typeface="+mj-cs"/>
                  <a:sym typeface="Calibri"/>
                </a:defRPr>
              </a:pPr>
            </a:p>
          </p:txBody>
        </p:sp>
        <p:sp>
          <p:nvSpPr>
            <p:cNvPr id="5" name="NAZWA KONFERENCJI…"/>
            <p:cNvSpPr txBox="1"/>
            <p:nvPr/>
          </p:nvSpPr>
          <p:spPr>
            <a:xfrm>
              <a:off x="2342168" y="99444"/>
              <a:ext cx="2195328" cy="4149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algn="r">
                <a:defRPr sz="1000">
                  <a:solidFill>
                    <a:srgbClr val="006288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NAZWA KONFERENCJI</a:t>
              </a:r>
            </a:p>
            <a:p>
              <a:pPr algn="r">
                <a:defRPr sz="1000">
                  <a:solidFill>
                    <a:srgbClr val="006288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TYTUŁ PREZENTACJI</a:t>
              </a:r>
            </a:p>
            <a:p>
              <a:pPr algn="r">
                <a:defRPr sz="1000">
                  <a:solidFill>
                    <a:srgbClr val="006288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t>IMIĘ I NAZWISKO PROWADZĄCEGO</a:t>
              </a:r>
            </a:p>
          </p:txBody>
        </p:sp>
      </p:grpSp>
      <p:sp>
        <p:nvSpPr>
          <p:cNvPr id="7" name="Tekst tytułowy"/>
          <p:cNvSpPr txBox="1"/>
          <p:nvPr>
            <p:ph type="title"/>
          </p:nvPr>
        </p:nvSpPr>
        <p:spPr>
          <a:xfrm>
            <a:off x="688978" y="1690815"/>
            <a:ext cx="7766044" cy="6138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/>
          <a:p>
            <a:pPr/>
            <a:r>
              <a:t>Tekst tytułowy</a:t>
            </a:r>
          </a:p>
        </p:txBody>
      </p:sp>
      <p:sp>
        <p:nvSpPr>
          <p:cNvPr id="8" name="Treść - poziom 1…"/>
          <p:cNvSpPr txBox="1"/>
          <p:nvPr>
            <p:ph type="body" idx="1"/>
          </p:nvPr>
        </p:nvSpPr>
        <p:spPr>
          <a:xfrm>
            <a:off x="688978" y="2878870"/>
            <a:ext cx="7766044" cy="33085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9" name="Numer slajdu"/>
          <p:cNvSpPr txBox="1"/>
          <p:nvPr>
            <p:ph type="sldNum" sz="quarter" idx="2"/>
          </p:nvPr>
        </p:nvSpPr>
        <p:spPr>
          <a:xfrm>
            <a:off x="6294578" y="6232199"/>
            <a:ext cx="258623" cy="248303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200" u="none">
          <a:solidFill>
            <a:srgbClr val="006288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200" u="none">
          <a:solidFill>
            <a:srgbClr val="006288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200" u="none">
          <a:solidFill>
            <a:srgbClr val="006288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200" u="none">
          <a:solidFill>
            <a:srgbClr val="006288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200" u="none">
          <a:solidFill>
            <a:srgbClr val="006288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200" u="none">
          <a:solidFill>
            <a:srgbClr val="006288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200" u="none">
          <a:solidFill>
            <a:srgbClr val="006288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200" u="none">
          <a:solidFill>
            <a:srgbClr val="006288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200" u="none">
          <a:solidFill>
            <a:srgbClr val="006288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000" u="none">
          <a:solidFill>
            <a:srgbClr val="006288"/>
          </a:solidFill>
          <a:uFillTx/>
          <a:latin typeface="+mj-lt"/>
          <a:ea typeface="+mj-ea"/>
          <a:cs typeface="+mj-cs"/>
          <a:sym typeface="Calibri"/>
        </a:defRPr>
      </a:lvl1pPr>
      <a:lvl2pPr marL="711200" marR="0" indent="-2540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000" u="none">
          <a:solidFill>
            <a:srgbClr val="006288"/>
          </a:solidFill>
          <a:uFillTx/>
          <a:latin typeface="+mj-lt"/>
          <a:ea typeface="+mj-ea"/>
          <a:cs typeface="+mj-cs"/>
          <a:sym typeface="Calibri"/>
        </a:defRPr>
      </a:lvl2pPr>
      <a:lvl3pPr marL="1200150" marR="0" indent="-28575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000" u="none">
          <a:solidFill>
            <a:srgbClr val="006288"/>
          </a:solidFill>
          <a:uFillTx/>
          <a:latin typeface="+mj-lt"/>
          <a:ea typeface="+mj-ea"/>
          <a:cs typeface="+mj-cs"/>
          <a:sym typeface="Calibri"/>
        </a:defRPr>
      </a:lvl3pPr>
      <a:lvl4pPr marL="1752600" marR="0" indent="-3810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000" u="none">
          <a:solidFill>
            <a:srgbClr val="006288"/>
          </a:solidFill>
          <a:uFillTx/>
          <a:latin typeface="+mj-lt"/>
          <a:ea typeface="+mj-ea"/>
          <a:cs typeface="+mj-cs"/>
          <a:sym typeface="Calibri"/>
        </a:defRPr>
      </a:lvl4pPr>
      <a:lvl5pPr marL="2286000" marR="0" indent="-4572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000" u="none">
          <a:solidFill>
            <a:srgbClr val="006288"/>
          </a:solidFill>
          <a:uFillTx/>
          <a:latin typeface="+mj-lt"/>
          <a:ea typeface="+mj-ea"/>
          <a:cs typeface="+mj-cs"/>
          <a:sym typeface="Calibri"/>
        </a:defRPr>
      </a:lvl5pPr>
      <a:lvl6pPr marL="2540000" marR="0" indent="-2540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000" u="none">
          <a:solidFill>
            <a:srgbClr val="006288"/>
          </a:solidFill>
          <a:uFillTx/>
          <a:latin typeface="+mj-lt"/>
          <a:ea typeface="+mj-ea"/>
          <a:cs typeface="+mj-cs"/>
          <a:sym typeface="Calibri"/>
        </a:defRPr>
      </a:lvl6pPr>
      <a:lvl7pPr marL="2997200" marR="0" indent="-2540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000" u="none">
          <a:solidFill>
            <a:srgbClr val="006288"/>
          </a:solidFill>
          <a:uFillTx/>
          <a:latin typeface="+mj-lt"/>
          <a:ea typeface="+mj-ea"/>
          <a:cs typeface="+mj-cs"/>
          <a:sym typeface="Calibri"/>
        </a:defRPr>
      </a:lvl7pPr>
      <a:lvl8pPr marL="3454400" marR="0" indent="-2540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000" u="none">
          <a:solidFill>
            <a:srgbClr val="006288"/>
          </a:solidFill>
          <a:uFillTx/>
          <a:latin typeface="+mj-lt"/>
          <a:ea typeface="+mj-ea"/>
          <a:cs typeface="+mj-cs"/>
          <a:sym typeface="Calibri"/>
        </a:defRPr>
      </a:lvl8pPr>
      <a:lvl9pPr marL="3911600" marR="0" indent="-2540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000" u="none">
          <a:solidFill>
            <a:srgbClr val="006288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ytuł 3"/>
          <p:cNvSpPr txBox="1"/>
          <p:nvPr>
            <p:ph type="title"/>
          </p:nvPr>
        </p:nvSpPr>
        <p:spPr>
          <a:xfrm>
            <a:off x="4063998" y="2304888"/>
            <a:ext cx="4680906" cy="224822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ytuł 3"/>
          <p:cNvSpPr txBox="1"/>
          <p:nvPr>
            <p:ph type="title"/>
          </p:nvPr>
        </p:nvSpPr>
        <p:spPr>
          <a:xfrm>
            <a:off x="688978" y="1690814"/>
            <a:ext cx="7766044" cy="613838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9" name="Symbol zastępczy zawartości 4"/>
          <p:cNvSpPr txBox="1"/>
          <p:nvPr>
            <p:ph type="body" idx="1"/>
          </p:nvPr>
        </p:nvSpPr>
        <p:spPr>
          <a:xfrm>
            <a:off x="688978" y="2878870"/>
            <a:ext cx="7766044" cy="3308569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Motyw pakietu Office">
  <a:themeElements>
    <a:clrScheme name="Motyw pakiet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yw pakiet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Motyw pakietu Office">
  <a:themeElements>
    <a:clrScheme name="Motyw pakiet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yw pakiet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