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3" r:id="rId2"/>
    <p:sldMasterId id="2147483664" r:id="rId3"/>
    <p:sldMasterId id="2147483665" r:id="rId4"/>
  </p:sldMasterIdLst>
  <p:handoutMasterIdLst>
    <p:handoutMasterId r:id="rId6"/>
  </p:handoutMasterIdLst>
  <p:sldIdLst>
    <p:sldId id="256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605"/>
    <p:restoredTop sz="94694"/>
  </p:normalViewPr>
  <p:slideViewPr>
    <p:cSldViewPr snapToGrid="0" snapToObjects="1">
      <p:cViewPr varScale="1">
        <p:scale>
          <a:sx n="125" d="100"/>
          <a:sy n="125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8" d="100"/>
          <a:sy n="118" d="100"/>
        </p:scale>
        <p:origin x="44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40FC4B3B-63D7-2E4F-9616-84DA942943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C5A9DE8-0910-5440-81D2-98756E7EA4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C419A-344F-9A4F-873B-34B0B984A2F7}" type="datetimeFigureOut">
              <a:rPr lang="pl-PL" smtClean="0"/>
              <a:t>29.01.2021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F844B56-632E-5B4A-BD7A-A979C11EA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E5C5C44-A0B3-BD46-A55C-D7E64FF4C4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D2B3C-BC2C-D543-A262-2309C077CD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099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67EAE28-784B-D940-B250-CDCE7A4EE06E}"/>
              </a:ext>
            </a:extLst>
          </p:cNvPr>
          <p:cNvCxnSpPr>
            <a:cxnSpLocks/>
          </p:cNvCxnSpPr>
          <p:nvPr userDrawn="1"/>
        </p:nvCxnSpPr>
        <p:spPr>
          <a:xfrm flipH="1">
            <a:off x="9748365" y="342462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CC31E168-DB30-DA40-8833-942E0E5F4D8D}"/>
              </a:ext>
            </a:extLst>
          </p:cNvPr>
          <p:cNvSpPr txBox="1"/>
          <p:nvPr userDrawn="1"/>
        </p:nvSpPr>
        <p:spPr>
          <a:xfrm>
            <a:off x="5288158" y="340364"/>
            <a:ext cx="4118952" cy="79216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pic>
        <p:nvPicPr>
          <p:cNvPr id="24" name="Obraz 23">
            <a:extLst>
              <a:ext uri="{FF2B5EF4-FFF2-40B4-BE49-F238E27FC236}">
                <a16:creationId xmlns:a16="http://schemas.microsoft.com/office/drawing/2014/main" id="{85AC5FEE-CE0F-F14F-B003-C4FFE57B8F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89621" y="333375"/>
            <a:ext cx="1802342" cy="79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69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4" pos="189" userDrawn="1">
          <p15:clr>
            <a:srgbClr val="FBAE40"/>
          </p15:clr>
        </p15:guide>
        <p15:guide id="5" pos="7491" userDrawn="1">
          <p15:clr>
            <a:srgbClr val="FBAE40"/>
          </p15:clr>
        </p15:guide>
        <p15:guide id="7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567FDF8-2014-0D41-BEF1-87B7E6E7D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578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59433FA-BC1B-E44C-9C5B-62400531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45126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400E72BA-7EC0-DA40-95A5-6CB5F758CC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33375"/>
            <a:ext cx="3710257" cy="77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8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orient="horz" pos="4110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70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36D687C7-5020-754C-A6B3-3F610EBB3B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67000" y="1689100"/>
            <a:ext cx="6858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1510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83186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4159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02160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Z" id="{7AC413F8-EEA5-E140-B179-E9D8F0FF2B2B}" vid="{8DE59A6E-836E-DB49-8130-AC2ABD264AB0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Z" id="{7AC413F8-EEA5-E140-B179-E9D8F0FF2B2B}" vid="{B22EC852-3E37-FD4A-A1BD-57411761E7F3}"/>
    </a:ext>
  </a:extLst>
</a:theme>
</file>

<file path=ppt/theme/theme3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Z" id="{7AC413F8-EEA5-E140-B179-E9D8F0FF2B2B}" vid="{5338B625-F8C6-E04D-B545-892E5A8907A0}"/>
    </a:ext>
  </a:extLst>
</a:theme>
</file>

<file path=ppt/theme/theme4.xml><?xml version="1.0" encoding="utf-8"?>
<a:theme xmlns:a="http://schemas.openxmlformats.org/drawingml/2006/main" name="2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Z" id="{7AC413F8-EEA5-E140-B179-E9D8F0FF2B2B}" vid="{0CE09201-99E1-0E4F-A771-6CE1BE5FDD2D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0</Words>
  <Application>Microsoft Macintosh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1_Motyw pakietu Office</vt:lpstr>
      <vt:lpstr>Projekt niestandardowy</vt:lpstr>
      <vt:lpstr>1_Projekt niestandardowy</vt:lpstr>
      <vt:lpstr>2_Projekt niestandardowy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Hauza</dc:creator>
  <cp:lastModifiedBy>Katarzyna Hauza</cp:lastModifiedBy>
  <cp:revision>11</cp:revision>
  <dcterms:created xsi:type="dcterms:W3CDTF">2021-01-18T11:03:01Z</dcterms:created>
  <dcterms:modified xsi:type="dcterms:W3CDTF">2021-01-29T17:15:12Z</dcterms:modified>
</cp:coreProperties>
</file>