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603803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725053" y="333375"/>
            <a:ext cx="4537495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74724B-FD9D-F044-9875-2FA16E353E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45059" y="333375"/>
            <a:ext cx="1946904" cy="79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LiT" id="{52EDE6DE-41E1-C94F-A464-7E3B3670CC7C}" vid="{3E7684CB-BE68-E146-AA67-BB19DB7D7FE1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LiT" id="{52EDE6DE-41E1-C94F-A464-7E3B3670CC7C}" vid="{0BE7033B-2D95-F94C-A8F8-50F358150E24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LiT" id="{52EDE6DE-41E1-C94F-A464-7E3B3670CC7C}" vid="{2996B459-C526-164E-87AF-0D4CC7C1F2C2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LiT" id="{52EDE6DE-41E1-C94F-A464-7E3B3670CC7C}" vid="{CE25F19E-0282-FF41-B366-D06FE91E0639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7</cp:revision>
  <dcterms:created xsi:type="dcterms:W3CDTF">2021-01-18T11:03:01Z</dcterms:created>
  <dcterms:modified xsi:type="dcterms:W3CDTF">2021-01-29T17:11:46Z</dcterms:modified>
</cp:coreProperties>
</file>