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2" name="Shape 5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bg>
      <p:bgPr>
        <a:solidFill>
          <a:srgbClr val="00628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az 9" descr="Obraz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0" y="1689100"/>
            <a:ext cx="6858000" cy="3479800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bg>
      <p:bgPr>
        <a:solidFill>
          <a:srgbClr val="00628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6914" y="1911350"/>
            <a:ext cx="3035301" cy="3035300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Łącznik prosty 9"/>
          <p:cNvSpPr/>
          <p:nvPr/>
        </p:nvSpPr>
        <p:spPr>
          <a:xfrm flipH="1">
            <a:off x="5082209" y="1984375"/>
            <a:ext cx="1" cy="2962276"/>
          </a:xfrm>
          <a:prstGeom prst="line">
            <a:avLst/>
          </a:prstGeom>
          <a:ln w="50800">
            <a:solidFill>
              <a:srgbClr val="FFFFFF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34" name="Tekst tytułowy"/>
          <p:cNvSpPr txBox="1"/>
          <p:nvPr>
            <p:ph type="title"/>
          </p:nvPr>
        </p:nvSpPr>
        <p:spPr>
          <a:xfrm>
            <a:off x="5582203" y="1947860"/>
            <a:ext cx="5847474" cy="303530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pPr/>
            <a:r>
              <a:t>Tekst tytułowy</a:t>
            </a:r>
          </a:p>
        </p:txBody>
      </p:sp>
      <p:sp>
        <p:nvSpPr>
          <p:cNvPr id="35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6914" y="1911350"/>
            <a:ext cx="3035301" cy="3035300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Łącznik prosty 9"/>
          <p:cNvSpPr/>
          <p:nvPr/>
        </p:nvSpPr>
        <p:spPr>
          <a:xfrm flipH="1">
            <a:off x="5082209" y="1984375"/>
            <a:ext cx="1" cy="2962276"/>
          </a:xfrm>
          <a:prstGeom prst="line">
            <a:avLst/>
          </a:prstGeom>
          <a:ln w="508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44" name="Tekst tytułowy"/>
          <p:cNvSpPr txBox="1"/>
          <p:nvPr>
            <p:ph type="title"/>
          </p:nvPr>
        </p:nvSpPr>
        <p:spPr>
          <a:xfrm>
            <a:off x="5582203" y="1947860"/>
            <a:ext cx="5847474" cy="303530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Tekst tytułowy</a:t>
            </a:r>
          </a:p>
        </p:txBody>
      </p:sp>
      <p:sp>
        <p:nvSpPr>
          <p:cNvPr id="45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8" y="333375"/>
            <a:ext cx="3710257" cy="77909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Łącznik prosty 14"/>
          <p:cNvSpPr/>
          <p:nvPr/>
        </p:nvSpPr>
        <p:spPr>
          <a:xfrm flipH="1">
            <a:off x="9674235" y="335472"/>
            <a:ext cx="2" cy="790068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9" rIns="45719"/>
          <a:lstStyle/>
          <a:p>
            <a:pPr/>
          </a:p>
        </p:txBody>
      </p:sp>
      <p:grpSp>
        <p:nvGrpSpPr>
          <p:cNvPr id="6" name="pole tekstowe 15"/>
          <p:cNvGrpSpPr/>
          <p:nvPr/>
        </p:nvGrpSpPr>
        <p:grpSpPr>
          <a:xfrm>
            <a:off x="5214028" y="333374"/>
            <a:ext cx="4118954" cy="792165"/>
            <a:chOff x="0" y="0"/>
            <a:chExt cx="4118952" cy="792163"/>
          </a:xfrm>
        </p:grpSpPr>
        <p:sp>
          <p:nvSpPr>
            <p:cNvPr id="4" name="Prostokąt"/>
            <p:cNvSpPr/>
            <p:nvPr/>
          </p:nvSpPr>
          <p:spPr>
            <a:xfrm>
              <a:off x="-1" y="-1"/>
              <a:ext cx="4118954" cy="79216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/>
            </a:p>
          </p:txBody>
        </p:sp>
        <p:sp>
          <p:nvSpPr>
            <p:cNvPr id="5" name="NAZWA KONFERENCJI…"/>
            <p:cNvSpPr txBox="1"/>
            <p:nvPr/>
          </p:nvSpPr>
          <p:spPr>
            <a:xfrm>
              <a:off x="1487100" y="131874"/>
              <a:ext cx="2631853" cy="5284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algn="r">
                <a:defRPr sz="12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NAZWA KONFERENCJI</a:t>
              </a:r>
            </a:p>
            <a:p>
              <a:pPr algn="r">
                <a:defRPr sz="12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TYTUŁ PREZENTACJI</a:t>
              </a:r>
            </a:p>
            <a:p>
              <a:pPr algn="r">
                <a:defRPr sz="12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IMIĘ I NAZWISKO PROWADZĄCEGO</a:t>
              </a:r>
            </a:p>
          </p:txBody>
        </p:sp>
      </p:grpSp>
      <p:pic>
        <p:nvPicPr>
          <p:cNvPr id="7" name="PP_WIZ_znak_z_napisem_CMYK.jpg" descr="PP_WIZ_znak_z_napisem_CMYK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711350" y="214435"/>
            <a:ext cx="2398412" cy="101697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kst tytułowy"/>
          <p:cNvSpPr txBox="1"/>
          <p:nvPr>
            <p:ph type="title"/>
          </p:nvPr>
        </p:nvSpPr>
        <p:spPr>
          <a:xfrm>
            <a:off x="609600" y="92074"/>
            <a:ext cx="109728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9" name="Treść - poziom 1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0" name="Numer slajdu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628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1_Motyw pakietu Office">
  <a:themeElements>
    <a:clrScheme name="1_Motyw pakietu Office">
      <a:dk1>
        <a:srgbClr val="000000"/>
      </a:dk1>
      <a:lt1>
        <a:srgbClr val="006288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1_Motyw pakietu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1_Motyw pakiet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1_Motyw pakietu Office">
  <a:themeElements>
    <a:clrScheme name="1_Motyw pakiet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1_Motyw pakietu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1_Motyw pakiet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