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63" r:id="rId2"/>
    <p:sldMasterId id="2147483664" r:id="rId3"/>
    <p:sldMasterId id="2147483665" r:id="rId4"/>
  </p:sldMasterIdLst>
  <p:handoutMasterIdLst>
    <p:handoutMasterId r:id="rId6"/>
  </p:handoutMasterIdLst>
  <p:sldIdLst>
    <p:sldId id="256" r:id="rId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05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60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18" d="100"/>
          <a:sy n="118" d="100"/>
        </p:scale>
        <p:origin x="446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40FC4B3B-63D7-2E4F-9616-84DA942943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C5A9DE8-0910-5440-81D2-98756E7EA4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C419A-344F-9A4F-873B-34B0B984A2F7}" type="datetimeFigureOut">
              <a:rPr lang="pl-PL" smtClean="0"/>
              <a:t>07.10.2021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F844B56-632E-5B4A-BD7A-A979C11EA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E5C5C44-A0B3-BD46-A55C-D7E64FF4C4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D2B3C-BC2C-D543-A262-2309C077CD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6099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02A81D4A-4AB6-6449-952A-7FA03F6700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370062" y="333375"/>
            <a:ext cx="2512989" cy="796528"/>
          </a:xfrm>
          <a:prstGeom prst="rect">
            <a:avLst/>
          </a:prstGeom>
        </p:spPr>
      </p:pic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067EAE28-784B-D940-B250-CDCE7A4EE06E}"/>
              </a:ext>
            </a:extLst>
          </p:cNvPr>
          <p:cNvCxnSpPr>
            <a:cxnSpLocks/>
          </p:cNvCxnSpPr>
          <p:nvPr userDrawn="1"/>
        </p:nvCxnSpPr>
        <p:spPr>
          <a:xfrm flipH="1">
            <a:off x="9037058" y="341933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CC31E168-DB30-DA40-8833-942E0E5F4D8D}"/>
              </a:ext>
            </a:extLst>
          </p:cNvPr>
          <p:cNvSpPr txBox="1"/>
          <p:nvPr userDrawn="1"/>
        </p:nvSpPr>
        <p:spPr>
          <a:xfrm>
            <a:off x="4158308" y="339835"/>
            <a:ext cx="4537495" cy="79216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</p:spTree>
    <p:extLst>
      <p:ext uri="{BB962C8B-B14F-4D97-AF65-F5344CB8AC3E}">
        <p14:creationId xmlns:p14="http://schemas.microsoft.com/office/powerpoint/2010/main" val="3691469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  <p15:guide id="4" pos="189" userDrawn="1">
          <p15:clr>
            <a:srgbClr val="FBAE40"/>
          </p15:clr>
        </p15:guide>
        <p15:guide id="5" pos="7491" userDrawn="1">
          <p15:clr>
            <a:srgbClr val="FBAE40"/>
          </p15:clr>
        </p15:guide>
        <p15:guide id="7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4567FDF8-2014-0D41-BEF1-87B7E6E7D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578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59433FA-BC1B-E44C-9C5B-62400531F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045126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7" name="Obraz 6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400E72BA-7EC0-DA40-95A5-6CB5F758CCC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333375"/>
            <a:ext cx="3710257" cy="77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589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6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9" userDrawn="1">
          <p15:clr>
            <a:srgbClr val="F26B43"/>
          </p15:clr>
        </p15:guide>
        <p15:guide id="2" orient="horz" pos="210" userDrawn="1">
          <p15:clr>
            <a:srgbClr val="F26B43"/>
          </p15:clr>
        </p15:guide>
        <p15:guide id="3" orient="horz" pos="4110" userDrawn="1">
          <p15:clr>
            <a:srgbClr val="F26B43"/>
          </p15:clr>
        </p15:guide>
        <p15:guide id="4" pos="7491" userDrawn="1">
          <p15:clr>
            <a:srgbClr val="F26B43"/>
          </p15:clr>
        </p15:guide>
        <p15:guide id="5" orient="horz" pos="70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36D687C7-5020-754C-A6B3-3F610EBB3B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67000" y="1689100"/>
            <a:ext cx="68580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01510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D4AB788-6E81-8146-A237-AF00E263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7472141-7C1E-0A4E-BAD0-6B0F230FF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E9CA31AA-2638-0B42-8AF2-A0319A3EAE0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83186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05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D4AB788-6E81-8146-A237-AF00E263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7472141-7C1E-0A4E-BAD0-6B0F230FF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E9CA31AA-2638-0B42-8AF2-A0319A3EAE0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4159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6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3802160"/>
      </p:ext>
    </p:extLst>
  </p:cSld>
  <p:clrMapOvr>
    <a:masterClrMapping/>
  </p:clrMapOvr>
</p:sld>
</file>

<file path=ppt/theme/theme1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A" id="{D38EA89E-D8F5-8F49-91FA-9D4C1E2DADD5}" vid="{2EB462FD-F433-1447-9183-9B546C632ECE}"/>
    </a:ext>
  </a:extLst>
</a:theme>
</file>

<file path=ppt/theme/theme2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A" id="{D38EA89E-D8F5-8F49-91FA-9D4C1E2DADD5}" vid="{2C2ABEE0-E3D7-FC47-A6A3-6A6B72638349}"/>
    </a:ext>
  </a:extLst>
</a:theme>
</file>

<file path=ppt/theme/theme3.xml><?xml version="1.0" encoding="utf-8"?>
<a:theme xmlns:a="http://schemas.openxmlformats.org/drawingml/2006/main" name="1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A" id="{D38EA89E-D8F5-8F49-91FA-9D4C1E2DADD5}" vid="{FDEDBA29-C88D-AF42-A188-3D1D6A1179CF}"/>
    </a:ext>
  </a:extLst>
</a:theme>
</file>

<file path=ppt/theme/theme4.xml><?xml version="1.0" encoding="utf-8"?>
<a:theme xmlns:a="http://schemas.openxmlformats.org/drawingml/2006/main" name="2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A" id="{D38EA89E-D8F5-8F49-91FA-9D4C1E2DADD5}" vid="{AEBA297B-7E28-4A43-B028-C68D244BCA76}"/>
    </a:ext>
  </a:extLst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1_Motyw pakietu Office</Template>
  <TotalTime>1</TotalTime>
  <Words>0</Words>
  <Application>Microsoft Macintosh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4</vt:i4>
      </vt:variant>
      <vt:variant>
        <vt:lpstr>Tytuły slajdów</vt:lpstr>
      </vt:variant>
      <vt:variant>
        <vt:i4>1</vt:i4>
      </vt:variant>
    </vt:vector>
  </HeadingPairs>
  <TitlesOfParts>
    <vt:vector size="7" baseType="lpstr">
      <vt:lpstr>Arial</vt:lpstr>
      <vt:lpstr>Calibri</vt:lpstr>
      <vt:lpstr>1_Motyw pakietu Office</vt:lpstr>
      <vt:lpstr>Projekt niestandardowy</vt:lpstr>
      <vt:lpstr>1_Projekt niestandardowy</vt:lpstr>
      <vt:lpstr>2_Projekt niestandardowy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Katarzyna Hauza</dc:creator>
  <cp:lastModifiedBy>Katarzyna Hauza</cp:lastModifiedBy>
  <cp:revision>1</cp:revision>
  <dcterms:created xsi:type="dcterms:W3CDTF">2021-10-07T13:36:42Z</dcterms:created>
  <dcterms:modified xsi:type="dcterms:W3CDTF">2021-10-07T13:37:53Z</dcterms:modified>
</cp:coreProperties>
</file>