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022526" y="33547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562319" y="333375"/>
            <a:ext cx="4118952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20" name="Obraz 19" descr="Obraz zawierający tekst&#10;&#10;Opis wygenerowany automatycznie">
            <a:extLst>
              <a:ext uri="{FF2B5EF4-FFF2-40B4-BE49-F238E27FC236}">
                <a16:creationId xmlns:a16="http://schemas.microsoft.com/office/drawing/2014/main" id="{657CDD55-7711-2B4C-B567-B7487DE69D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63782" y="333375"/>
            <a:ext cx="2528181" cy="79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CFB52290-C858-EB43-8FD0-C7C502134E40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28872241-F27C-2A48-A16E-3EABEBC5574D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964D4E99-1A7E-7044-A0A6-1D8CF3B9A77F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5B5A3911-A15F-F14A-853F-9F7892680058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9</cp:revision>
  <dcterms:created xsi:type="dcterms:W3CDTF">2021-01-18T11:03:01Z</dcterms:created>
  <dcterms:modified xsi:type="dcterms:W3CDTF">2021-01-29T17:13:45Z</dcterms:modified>
</cp:coreProperties>
</file>