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6D262214-B7DF-0A47-8F73-0B27A4EC29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80425" y="333375"/>
            <a:ext cx="2711538" cy="793209"/>
          </a:xfrm>
          <a:prstGeom prst="rect">
            <a:avLst/>
          </a:prstGeom>
        </p:spPr>
      </p:pic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8839169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4378962" y="333375"/>
            <a:ext cx="4118952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CFB52290-C858-EB43-8FD0-C7C502134E40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28872241-F27C-2A48-A16E-3EABEBC5574D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964D4E99-1A7E-7044-A0A6-1D8CF3B9A77F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M" id="{6FF70E8F-423C-6949-B8E4-EE881EB80915}" vid="{5B5A3911-A15F-F14A-853F-9F7892680058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8</cp:revision>
  <dcterms:created xsi:type="dcterms:W3CDTF">2021-01-18T11:03:01Z</dcterms:created>
  <dcterms:modified xsi:type="dcterms:W3CDTF">2021-01-29T17:12:55Z</dcterms:modified>
</cp:coreProperties>
</file>