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605"/>
    <p:restoredTop sz="94694"/>
  </p:normalViewPr>
  <p:slideViewPr>
    <p:cSldViewPr snapToGrid="0" snapToObjects="1">
      <p:cViewPr varScale="1">
        <p:scale>
          <a:sx n="125" d="100"/>
          <a:sy n="125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29.01.2021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 descr="Obraz zawierający tekst&#10;&#10;Opis wygenerowany automatycznie">
            <a:extLst>
              <a:ext uri="{FF2B5EF4-FFF2-40B4-BE49-F238E27FC236}">
                <a16:creationId xmlns:a16="http://schemas.microsoft.com/office/drawing/2014/main" id="{E0E84955-DFBC-5844-8AC9-9C51B1C3A9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81467" y="333375"/>
            <a:ext cx="2310496" cy="796528"/>
          </a:xfrm>
          <a:prstGeom prst="rect">
            <a:avLst/>
          </a:prstGeom>
        </p:spPr>
      </p:pic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9240211" y="33547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4361461" y="333375"/>
            <a:ext cx="4537495" cy="79216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400E72BA-7EC0-DA40-95A5-6CB5F758CC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36D687C7-5020-754C-A6B3-3F610EBB3B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iT" id="{B8A9FCA2-09AE-7D45-BBCC-F96326CC7D23}" vid="{9134924A-6AB6-284B-91CA-97C18A31FC55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iT" id="{B8A9FCA2-09AE-7D45-BBCC-F96326CC7D23}" vid="{E6E6DBBC-9CF6-2546-8D82-FCCC48733FA5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iT" id="{B8A9FCA2-09AE-7D45-BBCC-F96326CC7D23}" vid="{DCEF3C78-B26B-A648-9169-6005CAE30642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iT" id="{B8A9FCA2-09AE-7D45-BBCC-F96326CC7D23}" vid="{7B5957D8-9191-C840-A147-DCE5156DA4E8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6</cp:revision>
  <dcterms:created xsi:type="dcterms:W3CDTF">2021-01-18T11:03:01Z</dcterms:created>
  <dcterms:modified xsi:type="dcterms:W3CDTF">2021-01-29T17:11:07Z</dcterms:modified>
</cp:coreProperties>
</file>