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2" r:id="rId1"/>
    <p:sldMasterId id="2147483663" r:id="rId2"/>
    <p:sldMasterId id="2147483664" r:id="rId3"/>
    <p:sldMasterId id="2147483665" r:id="rId4"/>
  </p:sldMasterIdLst>
  <p:handoutMasterIdLst>
    <p:handoutMasterId r:id="rId6"/>
  </p:handoutMasterIdLst>
  <p:sldIdLst>
    <p:sldId id="256" r:id="rId5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28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3605"/>
    <p:restoredTop sz="94694"/>
  </p:normalViewPr>
  <p:slideViewPr>
    <p:cSldViewPr snapToGrid="0" snapToObjects="1">
      <p:cViewPr varScale="1">
        <p:scale>
          <a:sx n="125" d="100"/>
          <a:sy n="125" d="100"/>
        </p:scale>
        <p:origin x="61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napToObjects="1" showGuides="1">
      <p:cViewPr varScale="1">
        <p:scale>
          <a:sx n="118" d="100"/>
          <a:sy n="118" d="100"/>
        </p:scale>
        <p:origin x="4464" y="2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4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>
            <a:extLst>
              <a:ext uri="{FF2B5EF4-FFF2-40B4-BE49-F238E27FC236}">
                <a16:creationId xmlns:a16="http://schemas.microsoft.com/office/drawing/2014/main" id="{40FC4B3B-63D7-2E4F-9616-84DA9429436E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FC5A9DE8-0910-5440-81D2-98756E7EA4F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FEC419A-344F-9A4F-873B-34B0B984A2F7}" type="datetimeFigureOut">
              <a:rPr lang="pl-PL" smtClean="0"/>
              <a:t>29.01.2021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3F844B56-632E-5B4A-BD7A-A979C11EA21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3E5C5C44-A0B3-BD46-A55C-D7E64FF4C4B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01D2B3C-BC2C-D543-A262-2309C077CD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5609949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Obraz 17" descr="Obraz zawierający tekst&#10;&#10;Opis wygenerowany automatycznie">
            <a:extLst>
              <a:ext uri="{FF2B5EF4-FFF2-40B4-BE49-F238E27FC236}">
                <a16:creationId xmlns:a16="http://schemas.microsoft.com/office/drawing/2014/main" id="{6D262214-B7DF-0A47-8F73-0B27A4EC29D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9180425" y="333375"/>
            <a:ext cx="2711538" cy="793209"/>
          </a:xfrm>
          <a:prstGeom prst="rect">
            <a:avLst/>
          </a:prstGeom>
        </p:spPr>
      </p:pic>
      <p:cxnSp>
        <p:nvCxnSpPr>
          <p:cNvPr id="15" name="Łącznik prosty 14">
            <a:extLst>
              <a:ext uri="{FF2B5EF4-FFF2-40B4-BE49-F238E27FC236}">
                <a16:creationId xmlns:a16="http://schemas.microsoft.com/office/drawing/2014/main" id="{067EAE28-784B-D940-B250-CDCE7A4EE06E}"/>
              </a:ext>
            </a:extLst>
          </p:cNvPr>
          <p:cNvCxnSpPr>
            <a:cxnSpLocks/>
          </p:cNvCxnSpPr>
          <p:nvPr userDrawn="1"/>
        </p:nvCxnSpPr>
        <p:spPr>
          <a:xfrm flipH="1">
            <a:off x="8839169" y="335473"/>
            <a:ext cx="1" cy="790066"/>
          </a:xfrm>
          <a:prstGeom prst="line">
            <a:avLst/>
          </a:prstGeom>
          <a:ln w="25400">
            <a:solidFill>
              <a:srgbClr val="006288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ole tekstowe 15">
            <a:extLst>
              <a:ext uri="{FF2B5EF4-FFF2-40B4-BE49-F238E27FC236}">
                <a16:creationId xmlns:a16="http://schemas.microsoft.com/office/drawing/2014/main" id="{CC31E168-DB30-DA40-8833-942E0E5F4D8D}"/>
              </a:ext>
            </a:extLst>
          </p:cNvPr>
          <p:cNvSpPr txBox="1"/>
          <p:nvPr userDrawn="1"/>
        </p:nvSpPr>
        <p:spPr>
          <a:xfrm>
            <a:off x="4378962" y="333375"/>
            <a:ext cx="4118952" cy="792163"/>
          </a:xfrm>
          <a:prstGeom prst="rect">
            <a:avLst/>
          </a:prstGeom>
          <a:solidFill>
            <a:schemeClr val="bg1"/>
          </a:solidFill>
        </p:spPr>
        <p:txBody>
          <a:bodyPr wrap="none" lIns="0" tIns="0" rIns="0" bIns="0" rtlCol="0" anchor="ctr" anchorCtr="0">
            <a:noAutofit/>
          </a:bodyPr>
          <a:lstStyle/>
          <a:p>
            <a:pPr algn="r"/>
            <a:r>
              <a:rPr lang="pl-PL" sz="1200" dirty="0">
                <a:solidFill>
                  <a:srgbClr val="00628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NAZWA KONFERENCJI</a:t>
            </a:r>
          </a:p>
          <a:p>
            <a:pPr algn="r"/>
            <a:r>
              <a:rPr lang="pl-PL" sz="1200" dirty="0">
                <a:solidFill>
                  <a:srgbClr val="00628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TYTUŁ PREZENTACJI</a:t>
            </a:r>
          </a:p>
          <a:p>
            <a:pPr algn="r"/>
            <a:r>
              <a:rPr lang="pl-PL" sz="1200" dirty="0">
                <a:solidFill>
                  <a:srgbClr val="00628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IMIĘ I NAZWISKO PROWADZĄCEGO</a:t>
            </a:r>
          </a:p>
        </p:txBody>
      </p:sp>
    </p:spTree>
    <p:extLst>
      <p:ext uri="{BB962C8B-B14F-4D97-AF65-F5344CB8AC3E}">
        <p14:creationId xmlns:p14="http://schemas.microsoft.com/office/powerpoint/2010/main" val="369146954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2" pos="3840" userDrawn="1">
          <p15:clr>
            <a:srgbClr val="FBAE40"/>
          </p15:clr>
        </p15:guide>
        <p15:guide id="4" pos="189" userDrawn="1">
          <p15:clr>
            <a:srgbClr val="FBAE40"/>
          </p15:clr>
        </p15:guide>
        <p15:guide id="5" pos="7491" userDrawn="1">
          <p15:clr>
            <a:srgbClr val="FBAE40"/>
          </p15:clr>
        </p15:guide>
        <p15:guide id="7" orient="horz" pos="216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theme" Target="../theme/theme3.xml"/></Relationships>
</file>

<file path=ppt/slideMasters/_rels/slideMaster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theme" Target="../theme/theme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4567FDF8-2014-0D41-BEF1-87B7E6E7D9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848578"/>
            <a:ext cx="10515600" cy="9053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59433FA-BC1B-E44C-9C5B-62400531F78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3045126"/>
            <a:ext cx="10515600" cy="34169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</a:p>
        </p:txBody>
      </p:sp>
      <p:pic>
        <p:nvPicPr>
          <p:cNvPr id="7" name="Obraz 6" descr="Obraz zawierający tekst, wewnątrz, ciemny&#10;&#10;Opis wygenerowany automatycznie">
            <a:extLst>
              <a:ext uri="{FF2B5EF4-FFF2-40B4-BE49-F238E27FC236}">
                <a16:creationId xmlns:a16="http://schemas.microsoft.com/office/drawing/2014/main" id="{400E72BA-7EC0-DA40-95A5-6CB5F758CCCE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300038" y="333375"/>
            <a:ext cx="3710257" cy="77909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635893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rgbClr val="006288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rgbClr val="006288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rgbClr val="006288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rgbClr val="006288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rgbClr val="006288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rgbClr val="006288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189" userDrawn="1">
          <p15:clr>
            <a:srgbClr val="F26B43"/>
          </p15:clr>
        </p15:guide>
        <p15:guide id="2" orient="horz" pos="210" userDrawn="1">
          <p15:clr>
            <a:srgbClr val="F26B43"/>
          </p15:clr>
        </p15:guide>
        <p15:guide id="3" orient="horz" pos="4110" userDrawn="1">
          <p15:clr>
            <a:srgbClr val="F26B43"/>
          </p15:clr>
        </p15:guide>
        <p15:guide id="4" pos="7491" userDrawn="1">
          <p15:clr>
            <a:srgbClr val="F26B43"/>
          </p15:clr>
        </p15:guide>
        <p15:guide id="5" orient="horz" pos="709" userDrawn="1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00628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Obraz 9">
            <a:extLst>
              <a:ext uri="{FF2B5EF4-FFF2-40B4-BE49-F238E27FC236}">
                <a16:creationId xmlns:a16="http://schemas.microsoft.com/office/drawing/2014/main" id="{36D687C7-5020-754C-A6B3-3F610EBB3B1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2667000" y="1689100"/>
            <a:ext cx="6858000" cy="3479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79015104"/>
      </p:ext>
    </p:extLst>
  </p:cSld>
  <p:clrMap bg1="lt1" tx1="dk1" bg2="lt2" tx2="dk2" accent1="accent1" accent2="accent2" accent3="accent3" accent4="accent4" accent5="accent5" accent6="accent6" hlink="hlink" folHlink="folHlink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00628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2D4AB788-6E81-8146-A237-AF00E2630A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582204" y="1947861"/>
            <a:ext cx="5847473" cy="30353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dirty="0"/>
              <a:t>Kliknij, aby edytować styl</a:t>
            </a:r>
          </a:p>
        </p:txBody>
      </p:sp>
      <p:pic>
        <p:nvPicPr>
          <p:cNvPr id="8" name="Obraz 7">
            <a:extLst>
              <a:ext uri="{FF2B5EF4-FFF2-40B4-BE49-F238E27FC236}">
                <a16:creationId xmlns:a16="http://schemas.microsoft.com/office/drawing/2014/main" id="{37472141-7C1E-0A4E-BAD0-6B0F230FF2E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546915" y="1911350"/>
            <a:ext cx="3035300" cy="3035300"/>
          </a:xfrm>
          <a:prstGeom prst="rect">
            <a:avLst/>
          </a:prstGeom>
        </p:spPr>
      </p:pic>
      <p:cxnSp>
        <p:nvCxnSpPr>
          <p:cNvPr id="10" name="Łącznik prosty 9">
            <a:extLst>
              <a:ext uri="{FF2B5EF4-FFF2-40B4-BE49-F238E27FC236}">
                <a16:creationId xmlns:a16="http://schemas.microsoft.com/office/drawing/2014/main" id="{E9CA31AA-2638-0B42-8AF2-A0319A3EAE05}"/>
              </a:ext>
            </a:extLst>
          </p:cNvPr>
          <p:cNvCxnSpPr>
            <a:cxnSpLocks/>
          </p:cNvCxnSpPr>
          <p:nvPr userDrawn="1"/>
        </p:nvCxnSpPr>
        <p:spPr>
          <a:xfrm>
            <a:off x="5082209" y="1984375"/>
            <a:ext cx="0" cy="2962275"/>
          </a:xfrm>
          <a:prstGeom prst="line">
            <a:avLst/>
          </a:prstGeom>
          <a:ln w="508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43831864"/>
      </p:ext>
    </p:extLst>
  </p:cSld>
  <p:clrMap bg1="lt1" tx1="dk1" bg2="lt2" tx2="dk2" accent1="accent1" accent2="accent2" accent3="accent3" accent4="accent4" accent5="accent5" accent6="accent6" hlink="hlink" folHlink="folHlink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chemeClr val="bg1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3205" userDrawn="1">
          <p15:clr>
            <a:srgbClr val="F26B43"/>
          </p15:clr>
        </p15:guide>
      </p15:sldGuideLst>
    </p:ext>
  </p:extLst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2D4AB788-6E81-8146-A237-AF00E2630A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582204" y="1947861"/>
            <a:ext cx="5847473" cy="30353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dirty="0"/>
              <a:t>Kliknij, aby edytować styl</a:t>
            </a:r>
          </a:p>
        </p:txBody>
      </p:sp>
      <p:pic>
        <p:nvPicPr>
          <p:cNvPr id="8" name="Obraz 7">
            <a:extLst>
              <a:ext uri="{FF2B5EF4-FFF2-40B4-BE49-F238E27FC236}">
                <a16:creationId xmlns:a16="http://schemas.microsoft.com/office/drawing/2014/main" id="{37472141-7C1E-0A4E-BAD0-6B0F230FF2E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546915" y="1911350"/>
            <a:ext cx="3035300" cy="3035300"/>
          </a:xfrm>
          <a:prstGeom prst="rect">
            <a:avLst/>
          </a:prstGeom>
        </p:spPr>
      </p:pic>
      <p:cxnSp>
        <p:nvCxnSpPr>
          <p:cNvPr id="10" name="Łącznik prosty 9">
            <a:extLst>
              <a:ext uri="{FF2B5EF4-FFF2-40B4-BE49-F238E27FC236}">
                <a16:creationId xmlns:a16="http://schemas.microsoft.com/office/drawing/2014/main" id="{E9CA31AA-2638-0B42-8AF2-A0319A3EAE05}"/>
              </a:ext>
            </a:extLst>
          </p:cNvPr>
          <p:cNvCxnSpPr>
            <a:cxnSpLocks/>
          </p:cNvCxnSpPr>
          <p:nvPr userDrawn="1"/>
        </p:nvCxnSpPr>
        <p:spPr>
          <a:xfrm>
            <a:off x="5082209" y="1984375"/>
            <a:ext cx="0" cy="2962275"/>
          </a:xfrm>
          <a:prstGeom prst="line">
            <a:avLst/>
          </a:prstGeom>
          <a:ln w="50800">
            <a:solidFill>
              <a:srgbClr val="006288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3415956"/>
      </p:ext>
    </p:extLst>
  </p:cSld>
  <p:clrMap bg1="lt1" tx1="dk1" bg2="lt2" tx2="dk2" accent1="accent1" accent2="accent2" accent3="accent3" accent4="accent4" accent5="accent5" accent6="accent6" hlink="hlink" folHlink="folHlink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rgbClr val="006288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320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43802160"/>
      </p:ext>
    </p:extLst>
  </p:cSld>
  <p:clrMapOvr>
    <a:masterClrMapping/>
  </p:clrMapOvr>
</p:sld>
</file>

<file path=ppt/theme/theme1.xml><?xml version="1.0" encoding="utf-8"?>
<a:theme xmlns:a="http://schemas.openxmlformats.org/drawingml/2006/main" name="1_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P_PREZENTACJA_WIM" id="{6FF70E8F-423C-6949-B8E4-EE881EB80915}" vid="{CFB52290-C858-EB43-8FD0-C7C502134E40}"/>
    </a:ext>
  </a:extLst>
</a:theme>
</file>

<file path=ppt/theme/theme2.xml><?xml version="1.0" encoding="utf-8"?>
<a:theme xmlns:a="http://schemas.openxmlformats.org/drawingml/2006/main" name="Projekt niestandardowy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P_PREZENTACJA_WIM" id="{6FF70E8F-423C-6949-B8E4-EE881EB80915}" vid="{28872241-F27C-2A48-A16E-3EABEBC5574D}"/>
    </a:ext>
  </a:extLst>
</a:theme>
</file>

<file path=ppt/theme/theme3.xml><?xml version="1.0" encoding="utf-8"?>
<a:theme xmlns:a="http://schemas.openxmlformats.org/drawingml/2006/main" name="1_Projekt niestandardowy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P_PREZENTACJA_WIM" id="{6FF70E8F-423C-6949-B8E4-EE881EB80915}" vid="{964D4E99-1A7E-7044-A0A6-1D8CF3B9A77F}"/>
    </a:ext>
  </a:extLst>
</a:theme>
</file>

<file path=ppt/theme/theme4.xml><?xml version="1.0" encoding="utf-8"?>
<a:theme xmlns:a="http://schemas.openxmlformats.org/drawingml/2006/main" name="2_Projekt niestandardowy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P_PREZENTACJA_WIM" id="{6FF70E8F-423C-6949-B8E4-EE881EB80915}" vid="{5B5A3911-A15F-F14A-853F-9F7892680058}"/>
    </a:ext>
  </a:extLst>
</a:theme>
</file>

<file path=ppt/theme/theme5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</TotalTime>
  <Words>0</Words>
  <Application>Microsoft Macintosh PowerPoint</Application>
  <PresentationFormat>Panoramiczny</PresentationFormat>
  <Paragraphs>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2</vt:i4>
      </vt:variant>
      <vt:variant>
        <vt:lpstr>Motyw</vt:lpstr>
      </vt:variant>
      <vt:variant>
        <vt:i4>4</vt:i4>
      </vt:variant>
      <vt:variant>
        <vt:lpstr>Tytuły slajdów</vt:lpstr>
      </vt:variant>
      <vt:variant>
        <vt:i4>1</vt:i4>
      </vt:variant>
    </vt:vector>
  </HeadingPairs>
  <TitlesOfParts>
    <vt:vector size="7" baseType="lpstr">
      <vt:lpstr>Arial</vt:lpstr>
      <vt:lpstr>Calibri</vt:lpstr>
      <vt:lpstr>1_Motyw pakietu Office</vt:lpstr>
      <vt:lpstr>Projekt niestandardowy</vt:lpstr>
      <vt:lpstr>1_Projekt niestandardowy</vt:lpstr>
      <vt:lpstr>2_Projekt niestandardowy</vt:lpstr>
      <vt:lpstr>Prezentacja programu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Katarzyna Hauza</dc:creator>
  <cp:lastModifiedBy>Katarzyna Hauza</cp:lastModifiedBy>
  <cp:revision>8</cp:revision>
  <dcterms:created xsi:type="dcterms:W3CDTF">2021-01-18T11:03:01Z</dcterms:created>
  <dcterms:modified xsi:type="dcterms:W3CDTF">2021-01-29T17:12:55Z</dcterms:modified>
</cp:coreProperties>
</file>

<file path=docProps/thumbnail.jpeg>
</file>