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623521" y="335472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744771" y="333374"/>
            <a:ext cx="4537495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4" name="Obraz 3" descr="Obraz zawierający tekst, clipart&#10;&#10;Opis wygenerowany automatycznie">
            <a:extLst>
              <a:ext uri="{FF2B5EF4-FFF2-40B4-BE49-F238E27FC236}">
                <a16:creationId xmlns:a16="http://schemas.microsoft.com/office/drawing/2014/main" id="{35D0EA1E-2BF0-D84B-AD44-0957568FE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47613" y="333375"/>
            <a:ext cx="1944350" cy="79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szablon" id="{FC2FCA18-4766-F54E-A6D8-5C331F4AAB5B}" vid="{6811D241-46FB-DC4C-AC56-842BE742DD0E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1_Motyw pakietu Office</Template>
  <TotalTime>19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3</cp:revision>
  <dcterms:created xsi:type="dcterms:W3CDTF">2021-01-18T11:03:01Z</dcterms:created>
  <dcterms:modified xsi:type="dcterms:W3CDTF">2021-01-29T17:08:17Z</dcterms:modified>
</cp:coreProperties>
</file>