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7" name="Shape 29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jpe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7.jpe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jpe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jpe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.jpe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jpe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3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gólny P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Łącznik prosty 8"/>
          <p:cNvSpPr/>
          <p:nvPr/>
        </p:nvSpPr>
        <p:spPr>
          <a:xfrm flipH="1">
            <a:off x="11887200" y="309626"/>
            <a:ext cx="4764" cy="753555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4" name="pole tekstowe 9"/>
          <p:cNvSpPr txBox="1"/>
          <p:nvPr/>
        </p:nvSpPr>
        <p:spPr>
          <a:xfrm>
            <a:off x="8927636" y="423242"/>
            <a:ext cx="2631853" cy="528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sp>
        <p:nvSpPr>
          <p:cNvPr id="15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6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7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Łącznik prosty 5"/>
          <p:cNvSpPr/>
          <p:nvPr/>
        </p:nvSpPr>
        <p:spPr>
          <a:xfrm flipH="1">
            <a:off x="9603802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17" name="pole tekstowe 6"/>
          <p:cNvSpPr txBox="1"/>
          <p:nvPr/>
        </p:nvSpPr>
        <p:spPr>
          <a:xfrm>
            <a:off x="6630696" y="441499"/>
            <a:ext cx="2631853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pic>
        <p:nvPicPr>
          <p:cNvPr id="118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45058" y="309624"/>
            <a:ext cx="1946905" cy="795693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20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2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iF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80424" y="309624"/>
            <a:ext cx="2711539" cy="793210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Łącznik prosty 9"/>
          <p:cNvSpPr/>
          <p:nvPr/>
        </p:nvSpPr>
        <p:spPr>
          <a:xfrm flipH="1">
            <a:off x="8839168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31" name="pole tekstowe 10"/>
          <p:cNvSpPr txBox="1"/>
          <p:nvPr/>
        </p:nvSpPr>
        <p:spPr>
          <a:xfrm>
            <a:off x="5866062" y="441499"/>
            <a:ext cx="2631853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sp>
        <p:nvSpPr>
          <p:cNvPr id="132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33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4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Si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Łącznik prosty 5"/>
          <p:cNvSpPr/>
          <p:nvPr/>
        </p:nvSpPr>
        <p:spPr>
          <a:xfrm flipH="1">
            <a:off x="9022526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43" name="pole tekstowe 6"/>
          <p:cNvSpPr txBox="1"/>
          <p:nvPr/>
        </p:nvSpPr>
        <p:spPr>
          <a:xfrm>
            <a:off x="6049419" y="441499"/>
            <a:ext cx="2631852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pic>
        <p:nvPicPr>
          <p:cNvPr id="144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63781" y="309624"/>
            <a:ext cx="2528182" cy="792164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46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47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Z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Łącznik prosty 8"/>
          <p:cNvSpPr/>
          <p:nvPr/>
        </p:nvSpPr>
        <p:spPr>
          <a:xfrm flipH="1">
            <a:off x="9674235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56" name="pole tekstowe 9"/>
          <p:cNvSpPr txBox="1"/>
          <p:nvPr/>
        </p:nvSpPr>
        <p:spPr>
          <a:xfrm>
            <a:off x="6701129" y="441499"/>
            <a:ext cx="2631853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sp>
        <p:nvSpPr>
          <p:cNvPr id="157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58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59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15491" y="301911"/>
            <a:ext cx="1876471" cy="797780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TC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Łącznik prosty 5"/>
          <p:cNvSpPr/>
          <p:nvPr/>
        </p:nvSpPr>
        <p:spPr>
          <a:xfrm flipH="1">
            <a:off x="9748364" y="306836"/>
            <a:ext cx="2" cy="790067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69" name="pole tekstowe 6"/>
          <p:cNvSpPr txBox="1"/>
          <p:nvPr/>
        </p:nvSpPr>
        <p:spPr>
          <a:xfrm>
            <a:off x="6775258" y="436613"/>
            <a:ext cx="2631852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pic>
        <p:nvPicPr>
          <p:cNvPr id="170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89621" y="297749"/>
            <a:ext cx="1802343" cy="79915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72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7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Łącznik prosty 4"/>
          <p:cNvSpPr/>
          <p:nvPr/>
        </p:nvSpPr>
        <p:spPr>
          <a:xfrm flipH="1">
            <a:off x="9623521" y="311721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81" name="pole tekstowe 5"/>
          <p:cNvSpPr txBox="1"/>
          <p:nvPr/>
        </p:nvSpPr>
        <p:spPr>
          <a:xfrm>
            <a:off x="7669142" y="441498"/>
            <a:ext cx="1613124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182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7612" y="346755"/>
            <a:ext cx="1944351" cy="7158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298650"/>
            <a:ext cx="4865004" cy="794726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85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8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RiE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Łącznik prosty 9"/>
          <p:cNvSpPr/>
          <p:nvPr/>
        </p:nvSpPr>
        <p:spPr>
          <a:xfrm flipH="1">
            <a:off x="9037057" y="306307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94" name="pole tekstowe 10"/>
          <p:cNvSpPr txBox="1"/>
          <p:nvPr/>
        </p:nvSpPr>
        <p:spPr>
          <a:xfrm>
            <a:off x="7082679" y="436084"/>
            <a:ext cx="1613124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195" name="Obraz 5" descr="Obraz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8650"/>
            <a:ext cx="4865004" cy="794726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kst tytułowy"/>
          <p:cNvSpPr txBox="1"/>
          <p:nvPr>
            <p:ph type="title"/>
          </p:nvPr>
        </p:nvSpPr>
        <p:spPr>
          <a:xfrm>
            <a:off x="838200" y="1736644"/>
            <a:ext cx="10515601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97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198" name="PP_WARiE_znak_z_napisem_RGB_ENG_ver2.png" descr="PP_WARiE_znak_z_napisem_RGB_ENG_ver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44526" y="348314"/>
            <a:ext cx="2655479" cy="706054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i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Łącznik prosty 5"/>
          <p:cNvSpPr/>
          <p:nvPr/>
        </p:nvSpPr>
        <p:spPr>
          <a:xfrm flipH="1">
            <a:off x="9330812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07" name="pole tekstowe 6"/>
          <p:cNvSpPr txBox="1"/>
          <p:nvPr/>
        </p:nvSpPr>
        <p:spPr>
          <a:xfrm>
            <a:off x="7376434" y="441499"/>
            <a:ext cx="1613125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08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54905" y="389919"/>
            <a:ext cx="2237059" cy="6359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11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1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Li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Obraz 8" descr="Obraz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93342" y="359833"/>
            <a:ext cx="2310497" cy="696111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Łącznik prosty 9"/>
          <p:cNvSpPr/>
          <p:nvPr/>
        </p:nvSpPr>
        <p:spPr>
          <a:xfrm flipH="1">
            <a:off x="9252085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21" name="pole tekstowe 10"/>
          <p:cNvSpPr txBox="1"/>
          <p:nvPr/>
        </p:nvSpPr>
        <p:spPr>
          <a:xfrm>
            <a:off x="7297707" y="441499"/>
            <a:ext cx="1613125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22" name="Obraz 5" descr="Obraz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24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2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Łącznik prosty 5"/>
          <p:cNvSpPr/>
          <p:nvPr/>
        </p:nvSpPr>
        <p:spPr>
          <a:xfrm flipH="1">
            <a:off x="9603802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33" name="pole tekstowe 6"/>
          <p:cNvSpPr txBox="1"/>
          <p:nvPr/>
        </p:nvSpPr>
        <p:spPr>
          <a:xfrm>
            <a:off x="7649424" y="441499"/>
            <a:ext cx="1613125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34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5058" y="322997"/>
            <a:ext cx="1946905" cy="768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37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gólny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4" descr="Obraz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005" y="289038"/>
            <a:ext cx="4865005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Łącznik prosty 5"/>
          <p:cNvSpPr/>
          <p:nvPr/>
        </p:nvSpPr>
        <p:spPr>
          <a:xfrm flipH="1">
            <a:off x="11887199" y="309624"/>
            <a:ext cx="4764" cy="753554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6" name="pole tekstowe 6"/>
          <p:cNvSpPr txBox="1"/>
          <p:nvPr/>
        </p:nvSpPr>
        <p:spPr>
          <a:xfrm>
            <a:off x="9946363" y="423242"/>
            <a:ext cx="1613124" cy="528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sp>
        <p:nvSpPr>
          <p:cNvPr id="27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8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MiFT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Obraz 8" descr="Obraz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80424" y="326182"/>
            <a:ext cx="2711539" cy="760094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Łącznik prosty 9"/>
          <p:cNvSpPr/>
          <p:nvPr/>
        </p:nvSpPr>
        <p:spPr>
          <a:xfrm flipH="1">
            <a:off x="8839168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47" name="pole tekstowe 10"/>
          <p:cNvSpPr txBox="1"/>
          <p:nvPr/>
        </p:nvSpPr>
        <p:spPr>
          <a:xfrm>
            <a:off x="6884790" y="441499"/>
            <a:ext cx="1613125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48" name="Obraz 5" descr="Obraz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50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51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SiE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Łącznik prosty 5"/>
          <p:cNvSpPr/>
          <p:nvPr/>
        </p:nvSpPr>
        <p:spPr>
          <a:xfrm flipH="1">
            <a:off x="9022526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59" name="pole tekstowe 6"/>
          <p:cNvSpPr txBox="1"/>
          <p:nvPr/>
        </p:nvSpPr>
        <p:spPr>
          <a:xfrm>
            <a:off x="7068147" y="441499"/>
            <a:ext cx="1613124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60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63781" y="394103"/>
            <a:ext cx="2528182" cy="62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63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64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Z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Łącznik prosty 8"/>
          <p:cNvSpPr/>
          <p:nvPr/>
        </p:nvSpPr>
        <p:spPr>
          <a:xfrm flipH="1">
            <a:off x="9674235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72" name="pole tekstowe 9"/>
          <p:cNvSpPr txBox="1"/>
          <p:nvPr/>
        </p:nvSpPr>
        <p:spPr>
          <a:xfrm>
            <a:off x="7719857" y="441499"/>
            <a:ext cx="1613125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73" name="Obraz 5" descr="Obraz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75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276" name="Obraz 2" descr="Obraz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6779" y="296863"/>
            <a:ext cx="1995183" cy="785982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TCH ANG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Łącznik prosty 5"/>
          <p:cNvSpPr/>
          <p:nvPr/>
        </p:nvSpPr>
        <p:spPr>
          <a:xfrm flipH="1">
            <a:off x="9748364" y="306836"/>
            <a:ext cx="2" cy="790067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285" name="pole tekstowe 6"/>
          <p:cNvSpPr txBox="1"/>
          <p:nvPr/>
        </p:nvSpPr>
        <p:spPr>
          <a:xfrm>
            <a:off x="7793986" y="436613"/>
            <a:ext cx="1613124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EVENT NAME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TITLE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NAME AND SURNAME</a:t>
            </a:r>
          </a:p>
        </p:txBody>
      </p:sp>
      <p:pic>
        <p:nvPicPr>
          <p:cNvPr id="286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89621" y="303936"/>
            <a:ext cx="1802343" cy="786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8" y="310225"/>
            <a:ext cx="4865004" cy="794725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289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9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CIE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ytuł"/>
          <p:cNvSpPr txBox="1"/>
          <p:nvPr>
            <p:ph type="title" hasCustomPrompt="1"/>
          </p:nvPr>
        </p:nvSpPr>
        <p:spPr>
          <a:xfrm>
            <a:off x="5582203" y="1947860"/>
            <a:ext cx="5847474" cy="3035302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Tytuł</a:t>
            </a:r>
          </a:p>
        </p:txBody>
      </p:sp>
      <p:pic>
        <p:nvPicPr>
          <p:cNvPr id="37" name="Obraz 3" descr="Obraz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6914" y="1911350"/>
            <a:ext cx="3035301" cy="303530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Łącznik prosty 4"/>
          <p:cNvSpPr/>
          <p:nvPr/>
        </p:nvSpPr>
        <p:spPr>
          <a:xfrm flipH="1">
            <a:off x="5082209" y="1984375"/>
            <a:ext cx="1" cy="2962276"/>
          </a:xfrm>
          <a:prstGeom prst="line">
            <a:avLst/>
          </a:prstGeom>
          <a:ln w="508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3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JASN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ytuł"/>
          <p:cNvSpPr txBox="1"/>
          <p:nvPr>
            <p:ph type="title" hasCustomPrompt="1"/>
          </p:nvPr>
        </p:nvSpPr>
        <p:spPr>
          <a:xfrm>
            <a:off x="5582203" y="1947860"/>
            <a:ext cx="5847474" cy="303530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Tytuł</a:t>
            </a:r>
          </a:p>
        </p:txBody>
      </p:sp>
      <p:pic>
        <p:nvPicPr>
          <p:cNvPr id="47" name="Obraz 3" descr="Obraz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6914" y="1911350"/>
            <a:ext cx="3035301" cy="30353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Łącznik prosty 4"/>
          <p:cNvSpPr/>
          <p:nvPr/>
        </p:nvSpPr>
        <p:spPr>
          <a:xfrm flipH="1">
            <a:off x="5082209" y="1984375"/>
            <a:ext cx="1" cy="2962276"/>
          </a:xfrm>
          <a:prstGeom prst="line">
            <a:avLst/>
          </a:prstGeom>
          <a:ln w="508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4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Łącznik prosty 4"/>
          <p:cNvSpPr/>
          <p:nvPr/>
        </p:nvSpPr>
        <p:spPr>
          <a:xfrm flipH="1">
            <a:off x="9623521" y="311721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65" name="pole tekstowe 5"/>
          <p:cNvSpPr txBox="1"/>
          <p:nvPr/>
        </p:nvSpPr>
        <p:spPr>
          <a:xfrm>
            <a:off x="6650414" y="441498"/>
            <a:ext cx="2631852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pic>
        <p:nvPicPr>
          <p:cNvPr id="66" name="Obraz 6" descr="Obraz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47612" y="309624"/>
            <a:ext cx="1944351" cy="79006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68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9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ARi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70062" y="297749"/>
            <a:ext cx="2512990" cy="796529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Łącznik prosty 9"/>
          <p:cNvSpPr/>
          <p:nvPr/>
        </p:nvSpPr>
        <p:spPr>
          <a:xfrm flipH="1">
            <a:off x="9037057" y="306307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79" name="pole tekstowe 10"/>
          <p:cNvSpPr txBox="1"/>
          <p:nvPr/>
        </p:nvSpPr>
        <p:spPr>
          <a:xfrm>
            <a:off x="6063951" y="436084"/>
            <a:ext cx="2631852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sp>
        <p:nvSpPr>
          <p:cNvPr id="80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81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8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i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Łącznik prosty 5"/>
          <p:cNvSpPr/>
          <p:nvPr/>
        </p:nvSpPr>
        <p:spPr>
          <a:xfrm flipH="1">
            <a:off x="9330812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91" name="pole tekstowe 6"/>
          <p:cNvSpPr txBox="1"/>
          <p:nvPr/>
        </p:nvSpPr>
        <p:spPr>
          <a:xfrm>
            <a:off x="6357706" y="441499"/>
            <a:ext cx="2631853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pic>
        <p:nvPicPr>
          <p:cNvPr id="92" name="Obraz 11" descr="Obraz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54905" y="309624"/>
            <a:ext cx="2237059" cy="796529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94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9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Li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296863"/>
            <a:ext cx="3710257" cy="779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Obraz 8" descr="Obraz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93342" y="309624"/>
            <a:ext cx="2310497" cy="796529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Łącznik prosty 9"/>
          <p:cNvSpPr/>
          <p:nvPr/>
        </p:nvSpPr>
        <p:spPr>
          <a:xfrm flipH="1">
            <a:off x="9252085" y="31172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05" name="pole tekstowe 10"/>
          <p:cNvSpPr txBox="1"/>
          <p:nvPr/>
        </p:nvSpPr>
        <p:spPr>
          <a:xfrm>
            <a:off x="6278979" y="441499"/>
            <a:ext cx="2631853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200">
                <a:solidFill>
                  <a:srgbClr val="006288"/>
                </a:solidFill>
              </a:defRPr>
            </a:pPr>
            <a:r>
              <a:t>NAZWA KONFERENCJI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TYTUŁ PREZENTACJI</a:t>
            </a:r>
          </a:p>
          <a:p>
            <a:pPr algn="r">
              <a:defRPr sz="1200">
                <a:solidFill>
                  <a:srgbClr val="006288"/>
                </a:solidFill>
              </a:defRPr>
            </a:pPr>
            <a:r>
              <a:t>IMIĘ I NAZWISKO PROWADZĄCEGO</a:t>
            </a:r>
          </a:p>
        </p:txBody>
      </p:sp>
      <p:sp>
        <p:nvSpPr>
          <p:cNvPr id="106" name="Tekst tytułowy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107" name="Treść - poziom 1…"/>
          <p:cNvSpPr txBox="1"/>
          <p:nvPr>
            <p:ph type="body" idx="1"/>
          </p:nvPr>
        </p:nvSpPr>
        <p:spPr>
          <a:xfrm>
            <a:off x="838200" y="2878871"/>
            <a:ext cx="10515600" cy="341696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000"/>
            </a:lvl1pPr>
            <a:lvl2pPr marL="711200" indent="-254000">
              <a:defRPr sz="2000"/>
            </a:lvl2pPr>
            <a:lvl3pPr marL="1200150" indent="-285750">
              <a:defRPr sz="2000"/>
            </a:lvl3pPr>
            <a:lvl4pPr marL="1752600" indent="-381000">
              <a:defRPr sz="2000"/>
            </a:lvl4pPr>
            <a:lvl5pPr marL="2286000" indent="-457200">
              <a:defRPr sz="20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0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5" descr="Obraz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95863" y="1689100"/>
            <a:ext cx="7400274" cy="34798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kst tytułowy"/>
          <p:cNvSpPr txBox="1"/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Tekst tytułowy</a:t>
            </a:r>
          </a:p>
        </p:txBody>
      </p:sp>
      <p:sp>
        <p:nvSpPr>
          <p:cNvPr id="4" name="Treść - poziom 1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" name="Numer slajdu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Kliknij dwukrotnie, aby edytować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0" name="Kliknij dwukrotnie, aby edytować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ytuł 3"/>
          <p:cNvSpPr txBox="1"/>
          <p:nvPr>
            <p:ph type="title"/>
          </p:nvPr>
        </p:nvSpPr>
        <p:spPr>
          <a:xfrm>
            <a:off x="5582203" y="1947860"/>
            <a:ext cx="5847474" cy="303530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ytuł 2"/>
          <p:cNvSpPr txBox="1"/>
          <p:nvPr>
            <p:ph type="title"/>
          </p:nvPr>
        </p:nvSpPr>
        <p:spPr>
          <a:xfrm>
            <a:off x="838200" y="1682324"/>
            <a:ext cx="10515600" cy="90537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5" name="Symbol zastępczy zawartości 3"/>
          <p:cNvSpPr txBox="1"/>
          <p:nvPr>
            <p:ph type="body" idx="1"/>
          </p:nvPr>
        </p:nvSpPr>
        <p:spPr>
          <a:xfrm>
            <a:off x="838200" y="2878871"/>
            <a:ext cx="10515600" cy="341696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Projekt niestandardowy">
  <a:themeElements>
    <a:clrScheme name="Projekt niestandardow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ojekt niestandardow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rojekt niestandardow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Projekt niestandardowy">
  <a:themeElements>
    <a:clrScheme name="Projekt niestandardow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ojekt niestandardow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rojekt niestandardow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