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 b="def" i="def"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01" name="Shape 30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libri"/>
      </a:defRPr>
    </a:lvl1pPr>
    <a:lvl2pPr indent="228600" defTabSz="457200" latinLnBrk="0">
      <a:defRPr sz="1200">
        <a:latin typeface="+mj-lt"/>
        <a:ea typeface="+mj-ea"/>
        <a:cs typeface="+mj-cs"/>
        <a:sym typeface="Calibri"/>
      </a:defRPr>
    </a:lvl2pPr>
    <a:lvl3pPr indent="457200" defTabSz="457200" latinLnBrk="0">
      <a:defRPr sz="1200">
        <a:latin typeface="+mj-lt"/>
        <a:ea typeface="+mj-ea"/>
        <a:cs typeface="+mj-cs"/>
        <a:sym typeface="Calibri"/>
      </a:defRPr>
    </a:lvl3pPr>
    <a:lvl4pPr indent="685800" defTabSz="457200" latinLnBrk="0">
      <a:defRPr sz="1200">
        <a:latin typeface="+mj-lt"/>
        <a:ea typeface="+mj-ea"/>
        <a:cs typeface="+mj-cs"/>
        <a:sym typeface="Calibri"/>
      </a:defRPr>
    </a:lvl4pPr>
    <a:lvl5pPr indent="914400" defTabSz="457200" latinLnBrk="0">
      <a:defRPr sz="1200">
        <a:latin typeface="+mj-lt"/>
        <a:ea typeface="+mj-ea"/>
        <a:cs typeface="+mj-cs"/>
        <a:sym typeface="Calibri"/>
      </a:defRPr>
    </a:lvl5pPr>
    <a:lvl6pPr indent="1143000" defTabSz="457200" latinLnBrk="0">
      <a:defRPr sz="1200">
        <a:latin typeface="+mj-lt"/>
        <a:ea typeface="+mj-ea"/>
        <a:cs typeface="+mj-cs"/>
        <a:sym typeface="Calibri"/>
      </a:defRPr>
    </a:lvl6pPr>
    <a:lvl7pPr indent="1371600" defTabSz="457200" latinLnBrk="0">
      <a:defRPr sz="1200">
        <a:latin typeface="+mj-lt"/>
        <a:ea typeface="+mj-ea"/>
        <a:cs typeface="+mj-cs"/>
        <a:sym typeface="Calibri"/>
      </a:defRPr>
    </a:lvl7pPr>
    <a:lvl8pPr indent="1600200" defTabSz="457200" latinLnBrk="0">
      <a:defRPr sz="1200">
        <a:latin typeface="+mj-lt"/>
        <a:ea typeface="+mj-ea"/>
        <a:cs typeface="+mj-cs"/>
        <a:sym typeface="Calibri"/>
      </a:defRPr>
    </a:lvl8pPr>
    <a:lvl9pPr indent="1828800" defTabSz="4572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5.jpe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6.jpe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7.jpe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5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8.jpeg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.jpe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7.png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.jpeg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.jpeg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.jpe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1.jpeg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.jpeg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3.png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1.jpe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2.jpe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jpe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Ogólny P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6" descr="Obraz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9" y="296863"/>
            <a:ext cx="2923265" cy="61383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Łącznik prosty 7"/>
          <p:cNvSpPr/>
          <p:nvPr/>
        </p:nvSpPr>
        <p:spPr>
          <a:xfrm flipH="1">
            <a:off x="8856663" y="289668"/>
            <a:ext cx="2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grpSp>
        <p:nvGrpSpPr>
          <p:cNvPr id="16" name="pole tekstowe 8"/>
          <p:cNvGrpSpPr/>
          <p:nvPr/>
        </p:nvGrpSpPr>
        <p:grpSpPr>
          <a:xfrm>
            <a:off x="3986691" y="289665"/>
            <a:ext cx="4537496" cy="613836"/>
            <a:chOff x="0" y="0"/>
            <a:chExt cx="4537495" cy="613835"/>
          </a:xfrm>
        </p:grpSpPr>
        <p:sp>
          <p:nvSpPr>
            <p:cNvPr id="14" name="Prostokąt"/>
            <p:cNvSpPr/>
            <p:nvPr/>
          </p:nvSpPr>
          <p:spPr>
            <a:xfrm>
              <a:off x="-1" y="-1"/>
              <a:ext cx="4537497" cy="61383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r"/>
            </a:p>
          </p:txBody>
        </p:sp>
        <p:sp>
          <p:nvSpPr>
            <p:cNvPr id="15" name="NAZWA KONFERENCJI…"/>
            <p:cNvSpPr txBox="1"/>
            <p:nvPr/>
          </p:nvSpPr>
          <p:spPr>
            <a:xfrm>
              <a:off x="2342168" y="99444"/>
              <a:ext cx="2195328" cy="4149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algn="r">
                <a:defRPr sz="1000">
                  <a:solidFill>
                    <a:srgbClr val="006288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NAZWA KONFERENCJI</a:t>
              </a:r>
            </a:p>
            <a:p>
              <a:pPr algn="r">
                <a:defRPr sz="1000">
                  <a:solidFill>
                    <a:srgbClr val="006288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TYTUŁ PREZENTACJI</a:t>
              </a:r>
            </a:p>
            <a:p>
              <a:pPr algn="r">
                <a:defRPr sz="1000">
                  <a:solidFill>
                    <a:srgbClr val="006288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IMIĘ I NAZWISKO PROWADZĄCEGO</a:t>
              </a:r>
            </a:p>
          </p:txBody>
        </p:sp>
      </p:grpSp>
      <p:sp>
        <p:nvSpPr>
          <p:cNvPr id="17" name="Tekst tytułowy"/>
          <p:cNvSpPr txBox="1"/>
          <p:nvPr>
            <p:ph type="title"/>
          </p:nvPr>
        </p:nvSpPr>
        <p:spPr>
          <a:xfrm>
            <a:off x="688978" y="1690815"/>
            <a:ext cx="7766044" cy="6138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>
                <a:solidFill>
                  <a:srgbClr val="006288"/>
                </a:solidFill>
              </a:defRPr>
            </a:lvl1pPr>
          </a:lstStyle>
          <a:p>
            <a:pPr/>
            <a:r>
              <a:t>Tekst tytułowy</a:t>
            </a:r>
          </a:p>
        </p:txBody>
      </p:sp>
      <p:sp>
        <p:nvSpPr>
          <p:cNvPr id="18" name="Treść - poziom 1…"/>
          <p:cNvSpPr txBox="1"/>
          <p:nvPr>
            <p:ph type="body" idx="1"/>
          </p:nvPr>
        </p:nvSpPr>
        <p:spPr>
          <a:xfrm>
            <a:off x="688978" y="2878871"/>
            <a:ext cx="7766044" cy="330856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>
                <a:solidFill>
                  <a:srgbClr val="006288"/>
                </a:solidFill>
              </a:defRPr>
            </a:lvl1pPr>
            <a:lvl2pPr marL="711200" indent="-254000">
              <a:defRPr sz="2000">
                <a:solidFill>
                  <a:srgbClr val="006288"/>
                </a:solidFill>
              </a:defRPr>
            </a:lvl2pPr>
            <a:lvl3pPr marL="1200150" indent="-285750">
              <a:defRPr sz="2000">
                <a:solidFill>
                  <a:srgbClr val="006288"/>
                </a:solidFill>
              </a:defRPr>
            </a:lvl3pPr>
            <a:lvl4pPr marL="1752600" indent="-381000">
              <a:defRPr sz="2000">
                <a:solidFill>
                  <a:srgbClr val="006288"/>
                </a:solidFill>
              </a:defRPr>
            </a:lvl4pPr>
            <a:lvl5pPr marL="2286000" indent="-457200">
              <a:defRPr sz="2000">
                <a:solidFill>
                  <a:srgbClr val="006288"/>
                </a:solidFill>
              </a:defRPr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9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M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Obraz 6" descr="Obraz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9" y="296863"/>
            <a:ext cx="2923265" cy="613836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Łącznik prosty 7"/>
          <p:cNvSpPr/>
          <p:nvPr/>
        </p:nvSpPr>
        <p:spPr>
          <a:xfrm flipH="1">
            <a:off x="7162504" y="306084"/>
            <a:ext cx="2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21" name="pole tekstowe 8"/>
          <p:cNvSpPr txBox="1"/>
          <p:nvPr/>
        </p:nvSpPr>
        <p:spPr>
          <a:xfrm>
            <a:off x="4726142" y="405526"/>
            <a:ext cx="2195328" cy="414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NAZWA KONFERENCJI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TYTUŁ PREZENTACJI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IMIĘ I NAZWISKO PROWADZĄCEGO</a:t>
            </a:r>
          </a:p>
        </p:txBody>
      </p:sp>
      <p:sp>
        <p:nvSpPr>
          <p:cNvPr id="122" name="Tekst tytułowy"/>
          <p:cNvSpPr txBox="1"/>
          <p:nvPr>
            <p:ph type="title"/>
          </p:nvPr>
        </p:nvSpPr>
        <p:spPr>
          <a:xfrm>
            <a:off x="688978" y="1690815"/>
            <a:ext cx="7766044" cy="6138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>
                <a:solidFill>
                  <a:srgbClr val="006288"/>
                </a:solidFill>
              </a:defRPr>
            </a:lvl1pPr>
          </a:lstStyle>
          <a:p>
            <a:pPr/>
            <a:r>
              <a:t>Tekst tytułowy</a:t>
            </a:r>
          </a:p>
        </p:txBody>
      </p:sp>
      <p:sp>
        <p:nvSpPr>
          <p:cNvPr id="123" name="Treść - poziom 1…"/>
          <p:cNvSpPr txBox="1"/>
          <p:nvPr>
            <p:ph type="body" idx="1"/>
          </p:nvPr>
        </p:nvSpPr>
        <p:spPr>
          <a:xfrm>
            <a:off x="688978" y="2878871"/>
            <a:ext cx="7766044" cy="330856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>
                <a:solidFill>
                  <a:srgbClr val="006288"/>
                </a:solidFill>
              </a:defRPr>
            </a:lvl1pPr>
            <a:lvl2pPr marL="711200" indent="-254000">
              <a:defRPr sz="2000">
                <a:solidFill>
                  <a:srgbClr val="006288"/>
                </a:solidFill>
              </a:defRPr>
            </a:lvl2pPr>
            <a:lvl3pPr marL="1200150" indent="-285750">
              <a:defRPr sz="2000">
                <a:solidFill>
                  <a:srgbClr val="006288"/>
                </a:solidFill>
              </a:defRPr>
            </a:lvl3pPr>
            <a:lvl4pPr marL="1752600" indent="-381000">
              <a:defRPr sz="2000">
                <a:solidFill>
                  <a:srgbClr val="006288"/>
                </a:solidFill>
              </a:defRPr>
            </a:lvl4pPr>
            <a:lvl5pPr marL="2286000" indent="-457200">
              <a:defRPr sz="2000">
                <a:solidFill>
                  <a:srgbClr val="006288"/>
                </a:solidFill>
              </a:defRPr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124" name="Obraz 13" descr="Obraz 1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403531" y="296863"/>
            <a:ext cx="1464233" cy="598426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MiF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Obraz 6" descr="Obraz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9" y="296863"/>
            <a:ext cx="2923265" cy="613836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Łącznik prosty 7"/>
          <p:cNvSpPr/>
          <p:nvPr/>
        </p:nvSpPr>
        <p:spPr>
          <a:xfrm flipH="1">
            <a:off x="6569950" y="309859"/>
            <a:ext cx="2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34" name="pole tekstowe 8"/>
          <p:cNvSpPr txBox="1"/>
          <p:nvPr/>
        </p:nvSpPr>
        <p:spPr>
          <a:xfrm>
            <a:off x="4133594" y="397324"/>
            <a:ext cx="2195327" cy="4149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NAZWA KONFERENCJI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TYTUŁ PREZENTACJI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IMIĘ I NAZWISKO PROWADZĄCEGO</a:t>
            </a:r>
          </a:p>
        </p:txBody>
      </p:sp>
      <p:sp>
        <p:nvSpPr>
          <p:cNvPr id="135" name="Tekst tytułowy"/>
          <p:cNvSpPr txBox="1"/>
          <p:nvPr>
            <p:ph type="title"/>
          </p:nvPr>
        </p:nvSpPr>
        <p:spPr>
          <a:xfrm>
            <a:off x="688978" y="1690815"/>
            <a:ext cx="7766044" cy="6138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>
                <a:solidFill>
                  <a:srgbClr val="006288"/>
                </a:solidFill>
              </a:defRPr>
            </a:lvl1pPr>
          </a:lstStyle>
          <a:p>
            <a:pPr/>
            <a:r>
              <a:t>Tekst tytułowy</a:t>
            </a:r>
          </a:p>
        </p:txBody>
      </p:sp>
      <p:sp>
        <p:nvSpPr>
          <p:cNvPr id="136" name="Treść - poziom 1…"/>
          <p:cNvSpPr txBox="1"/>
          <p:nvPr>
            <p:ph type="body" idx="1"/>
          </p:nvPr>
        </p:nvSpPr>
        <p:spPr>
          <a:xfrm>
            <a:off x="688978" y="2878871"/>
            <a:ext cx="7766044" cy="330856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>
                <a:solidFill>
                  <a:srgbClr val="006288"/>
                </a:solidFill>
              </a:defRPr>
            </a:lvl1pPr>
            <a:lvl2pPr marL="711200" indent="-254000">
              <a:defRPr sz="2000">
                <a:solidFill>
                  <a:srgbClr val="006288"/>
                </a:solidFill>
              </a:defRPr>
            </a:lvl2pPr>
            <a:lvl3pPr marL="1200150" indent="-285750">
              <a:defRPr sz="2000">
                <a:solidFill>
                  <a:srgbClr val="006288"/>
                </a:solidFill>
              </a:defRPr>
            </a:lvl3pPr>
            <a:lvl4pPr marL="1752600" indent="-381000">
              <a:defRPr sz="2000">
                <a:solidFill>
                  <a:srgbClr val="006288"/>
                </a:solidFill>
              </a:defRPr>
            </a:lvl4pPr>
            <a:lvl5pPr marL="2286000" indent="-457200">
              <a:defRPr sz="2000">
                <a:solidFill>
                  <a:srgbClr val="006288"/>
                </a:solidFill>
              </a:defRPr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137" name="Obraz 13" descr="Obraz 1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10982" y="309858"/>
            <a:ext cx="2045681" cy="598426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Si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Obraz 6" descr="Obraz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9" y="296863"/>
            <a:ext cx="2923265" cy="613836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Łącznik prosty 7"/>
          <p:cNvSpPr/>
          <p:nvPr/>
        </p:nvSpPr>
        <p:spPr>
          <a:xfrm flipH="1">
            <a:off x="6705768" y="308536"/>
            <a:ext cx="2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47" name="pole tekstowe 8"/>
          <p:cNvSpPr txBox="1"/>
          <p:nvPr/>
        </p:nvSpPr>
        <p:spPr>
          <a:xfrm>
            <a:off x="4269406" y="407978"/>
            <a:ext cx="2195327" cy="414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NAZWA KONFERENCJI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TYTUŁ PREZENTACJI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IMIĘ I NAZWISKO PROWADZĄCEGO</a:t>
            </a:r>
          </a:p>
        </p:txBody>
      </p:sp>
      <p:sp>
        <p:nvSpPr>
          <p:cNvPr id="148" name="Tekst tytułowy"/>
          <p:cNvSpPr txBox="1"/>
          <p:nvPr>
            <p:ph type="title"/>
          </p:nvPr>
        </p:nvSpPr>
        <p:spPr>
          <a:xfrm>
            <a:off x="688978" y="1690815"/>
            <a:ext cx="7766044" cy="6138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>
                <a:solidFill>
                  <a:srgbClr val="006288"/>
                </a:solidFill>
              </a:defRPr>
            </a:lvl1pPr>
          </a:lstStyle>
          <a:p>
            <a:pPr/>
            <a:r>
              <a:t>Tekst tytułowy</a:t>
            </a:r>
          </a:p>
        </p:txBody>
      </p:sp>
      <p:sp>
        <p:nvSpPr>
          <p:cNvPr id="149" name="Treść - poziom 1…"/>
          <p:cNvSpPr txBox="1"/>
          <p:nvPr>
            <p:ph type="body" idx="1"/>
          </p:nvPr>
        </p:nvSpPr>
        <p:spPr>
          <a:xfrm>
            <a:off x="688978" y="2878871"/>
            <a:ext cx="7766044" cy="330856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>
                <a:solidFill>
                  <a:srgbClr val="006288"/>
                </a:solidFill>
              </a:defRPr>
            </a:lvl1pPr>
            <a:lvl2pPr marL="711200" indent="-254000">
              <a:defRPr sz="2000">
                <a:solidFill>
                  <a:srgbClr val="006288"/>
                </a:solidFill>
              </a:defRPr>
            </a:lvl2pPr>
            <a:lvl3pPr marL="1200150" indent="-285750">
              <a:defRPr sz="2000">
                <a:solidFill>
                  <a:srgbClr val="006288"/>
                </a:solidFill>
              </a:defRPr>
            </a:lvl3pPr>
            <a:lvl4pPr marL="1752600" indent="-381000">
              <a:defRPr sz="2000">
                <a:solidFill>
                  <a:srgbClr val="006288"/>
                </a:solidFill>
              </a:defRPr>
            </a:lvl4pPr>
            <a:lvl5pPr marL="2286000" indent="-457200">
              <a:defRPr sz="2000">
                <a:solidFill>
                  <a:srgbClr val="006288"/>
                </a:solidFill>
              </a:defRPr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150" name="Obraz 13" descr="Obraz 1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46795" y="296863"/>
            <a:ext cx="1909869" cy="598426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Z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Obraz 6" descr="Obraz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9" y="296863"/>
            <a:ext cx="2923265" cy="613836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Łącznik prosty 7"/>
          <p:cNvSpPr/>
          <p:nvPr/>
        </p:nvSpPr>
        <p:spPr>
          <a:xfrm flipH="1">
            <a:off x="7198090" y="294217"/>
            <a:ext cx="2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60" name="pole tekstowe 8"/>
          <p:cNvSpPr txBox="1"/>
          <p:nvPr/>
        </p:nvSpPr>
        <p:spPr>
          <a:xfrm>
            <a:off x="4761728" y="418288"/>
            <a:ext cx="2195328" cy="414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NAZWA KONFERENCJI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TYTUŁ PREZENTACJI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IMIĘ I NAZWISKO PROWADZĄCEGO</a:t>
            </a:r>
          </a:p>
        </p:txBody>
      </p:sp>
      <p:sp>
        <p:nvSpPr>
          <p:cNvPr id="161" name="Tekst tytułowy"/>
          <p:cNvSpPr txBox="1"/>
          <p:nvPr>
            <p:ph type="title"/>
          </p:nvPr>
        </p:nvSpPr>
        <p:spPr>
          <a:xfrm>
            <a:off x="688978" y="1690815"/>
            <a:ext cx="7766044" cy="6138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>
                <a:solidFill>
                  <a:srgbClr val="006288"/>
                </a:solidFill>
              </a:defRPr>
            </a:lvl1pPr>
          </a:lstStyle>
          <a:p>
            <a:pPr/>
            <a:r>
              <a:t>Tekst tytułowy</a:t>
            </a:r>
          </a:p>
        </p:txBody>
      </p:sp>
      <p:sp>
        <p:nvSpPr>
          <p:cNvPr id="162" name="Treść - poziom 1…"/>
          <p:cNvSpPr txBox="1"/>
          <p:nvPr>
            <p:ph type="body" idx="1"/>
          </p:nvPr>
        </p:nvSpPr>
        <p:spPr>
          <a:xfrm>
            <a:off x="688978" y="2878871"/>
            <a:ext cx="7766044" cy="330856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>
                <a:solidFill>
                  <a:srgbClr val="006288"/>
                </a:solidFill>
              </a:defRPr>
            </a:lvl1pPr>
            <a:lvl2pPr marL="711200" indent="-254000">
              <a:defRPr sz="2000">
                <a:solidFill>
                  <a:srgbClr val="006288"/>
                </a:solidFill>
              </a:defRPr>
            </a:lvl2pPr>
            <a:lvl3pPr marL="1200150" indent="-285750">
              <a:defRPr sz="2000">
                <a:solidFill>
                  <a:srgbClr val="006288"/>
                </a:solidFill>
              </a:defRPr>
            </a:lvl3pPr>
            <a:lvl4pPr marL="1752600" indent="-381000">
              <a:defRPr sz="2000">
                <a:solidFill>
                  <a:srgbClr val="006288"/>
                </a:solidFill>
              </a:defRPr>
            </a:lvl4pPr>
            <a:lvl5pPr marL="2286000" indent="-457200">
              <a:defRPr sz="2000">
                <a:solidFill>
                  <a:srgbClr val="006288"/>
                </a:solidFill>
              </a:defRPr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163" name="Obraz 11" descr="Obraz 1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439128" y="296863"/>
            <a:ext cx="1437583" cy="611188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TCH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Obraz 6" descr="Obraz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9" y="296863"/>
            <a:ext cx="2923265" cy="613836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Łącznik prosty 7"/>
          <p:cNvSpPr/>
          <p:nvPr/>
        </p:nvSpPr>
        <p:spPr>
          <a:xfrm flipH="1">
            <a:off x="7239216" y="309619"/>
            <a:ext cx="2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73" name="pole tekstowe 8"/>
          <p:cNvSpPr txBox="1"/>
          <p:nvPr/>
        </p:nvSpPr>
        <p:spPr>
          <a:xfrm>
            <a:off x="4802853" y="409061"/>
            <a:ext cx="2195328" cy="414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NAZWA KONFERENCJI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TYTUŁ PREZENTACJI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IMIĘ I NAZWISKO PROWADZĄCEGO</a:t>
            </a:r>
          </a:p>
        </p:txBody>
      </p:sp>
      <p:sp>
        <p:nvSpPr>
          <p:cNvPr id="174" name="Tekst tytułowy"/>
          <p:cNvSpPr txBox="1"/>
          <p:nvPr>
            <p:ph type="title"/>
          </p:nvPr>
        </p:nvSpPr>
        <p:spPr>
          <a:xfrm>
            <a:off x="688978" y="1690815"/>
            <a:ext cx="7766044" cy="6138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>
                <a:solidFill>
                  <a:srgbClr val="006288"/>
                </a:solidFill>
              </a:defRPr>
            </a:lvl1pPr>
          </a:lstStyle>
          <a:p>
            <a:pPr/>
            <a:r>
              <a:t>Tekst tytułowy</a:t>
            </a:r>
          </a:p>
        </p:txBody>
      </p:sp>
      <p:sp>
        <p:nvSpPr>
          <p:cNvPr id="175" name="Treść - poziom 1…"/>
          <p:cNvSpPr txBox="1"/>
          <p:nvPr>
            <p:ph type="body" idx="1"/>
          </p:nvPr>
        </p:nvSpPr>
        <p:spPr>
          <a:xfrm>
            <a:off x="688978" y="2878871"/>
            <a:ext cx="7766044" cy="330856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>
                <a:solidFill>
                  <a:srgbClr val="006288"/>
                </a:solidFill>
              </a:defRPr>
            </a:lvl1pPr>
            <a:lvl2pPr marL="711200" indent="-254000">
              <a:defRPr sz="2000">
                <a:solidFill>
                  <a:srgbClr val="006288"/>
                </a:solidFill>
              </a:defRPr>
            </a:lvl2pPr>
            <a:lvl3pPr marL="1200150" indent="-285750">
              <a:defRPr sz="2000">
                <a:solidFill>
                  <a:srgbClr val="006288"/>
                </a:solidFill>
              </a:defRPr>
            </a:lvl3pPr>
            <a:lvl4pPr marL="1752600" indent="-381000">
              <a:defRPr sz="2000">
                <a:solidFill>
                  <a:srgbClr val="006288"/>
                </a:solidFill>
              </a:defRPr>
            </a:lvl4pPr>
            <a:lvl5pPr marL="2286000" indent="-457200">
              <a:defRPr sz="2000">
                <a:solidFill>
                  <a:srgbClr val="006288"/>
                </a:solidFill>
              </a:defRPr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176" name="Obraz 13" descr="Obraz 1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480241" y="300397"/>
            <a:ext cx="1376422" cy="610301"/>
          </a:xfrm>
          <a:prstGeom prst="rect">
            <a:avLst/>
          </a:prstGeom>
          <a:ln w="12700">
            <a:miter lim="400000"/>
          </a:ln>
        </p:spPr>
      </p:pic>
      <p:sp>
        <p:nvSpPr>
          <p:cNvPr id="177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A ANG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Łącznik prosty 7"/>
          <p:cNvSpPr/>
          <p:nvPr/>
        </p:nvSpPr>
        <p:spPr>
          <a:xfrm flipH="1">
            <a:off x="7007251" y="305942"/>
            <a:ext cx="2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85" name="pole tekstowe 8"/>
          <p:cNvSpPr txBox="1"/>
          <p:nvPr/>
        </p:nvSpPr>
        <p:spPr>
          <a:xfrm>
            <a:off x="5419828" y="399523"/>
            <a:ext cx="1346387" cy="4149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 NAME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TITLE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NAME AND SURNAME</a:t>
            </a:r>
          </a:p>
        </p:txBody>
      </p:sp>
      <p:sp>
        <p:nvSpPr>
          <p:cNvPr id="186" name="Tekst tytułowy"/>
          <p:cNvSpPr txBox="1"/>
          <p:nvPr>
            <p:ph type="title"/>
          </p:nvPr>
        </p:nvSpPr>
        <p:spPr>
          <a:xfrm>
            <a:off x="688978" y="1690815"/>
            <a:ext cx="7766044" cy="6138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>
                <a:solidFill>
                  <a:srgbClr val="006288"/>
                </a:solidFill>
              </a:defRPr>
            </a:lvl1pPr>
          </a:lstStyle>
          <a:p>
            <a:pPr/>
            <a:r>
              <a:t>Tekst tytułowy</a:t>
            </a:r>
          </a:p>
        </p:txBody>
      </p:sp>
      <p:sp>
        <p:nvSpPr>
          <p:cNvPr id="187" name="Treść - poziom 1…"/>
          <p:cNvSpPr txBox="1"/>
          <p:nvPr>
            <p:ph type="body" idx="1"/>
          </p:nvPr>
        </p:nvSpPr>
        <p:spPr>
          <a:xfrm>
            <a:off x="688978" y="2878871"/>
            <a:ext cx="7766044" cy="330856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>
                <a:solidFill>
                  <a:srgbClr val="006288"/>
                </a:solidFill>
              </a:defRPr>
            </a:lvl1pPr>
            <a:lvl2pPr marL="711200" indent="-254000">
              <a:defRPr sz="2000">
                <a:solidFill>
                  <a:srgbClr val="006288"/>
                </a:solidFill>
              </a:defRPr>
            </a:lvl2pPr>
            <a:lvl3pPr marL="1200150" indent="-285750">
              <a:defRPr sz="2000">
                <a:solidFill>
                  <a:srgbClr val="006288"/>
                </a:solidFill>
              </a:defRPr>
            </a:lvl3pPr>
            <a:lvl4pPr marL="1752600" indent="-381000">
              <a:defRPr sz="2000">
                <a:solidFill>
                  <a:srgbClr val="006288"/>
                </a:solidFill>
              </a:defRPr>
            </a:lvl4pPr>
            <a:lvl5pPr marL="2286000" indent="-457200">
              <a:defRPr sz="2000">
                <a:solidFill>
                  <a:srgbClr val="006288"/>
                </a:solidFill>
              </a:defRPr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188" name="Obraz 11" descr="Obraz 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251730" y="300074"/>
            <a:ext cx="1604934" cy="590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9" name="Obraz 12" descr="Obraz 1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0039" y="302895"/>
            <a:ext cx="3794443" cy="619843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ARiE ANG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Łącznik prosty 7"/>
          <p:cNvSpPr/>
          <p:nvPr/>
        </p:nvSpPr>
        <p:spPr>
          <a:xfrm flipH="1">
            <a:off x="6676527" y="308732"/>
            <a:ext cx="2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98" name="pole tekstowe 8"/>
          <p:cNvSpPr txBox="1"/>
          <p:nvPr/>
        </p:nvSpPr>
        <p:spPr>
          <a:xfrm>
            <a:off x="5089104" y="408174"/>
            <a:ext cx="1346387" cy="414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 NAME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TITLE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NAME AND SURNAME</a:t>
            </a:r>
          </a:p>
        </p:txBody>
      </p:sp>
      <p:sp>
        <p:nvSpPr>
          <p:cNvPr id="199" name="Tekst tytułowy"/>
          <p:cNvSpPr txBox="1"/>
          <p:nvPr>
            <p:ph type="title"/>
          </p:nvPr>
        </p:nvSpPr>
        <p:spPr>
          <a:xfrm>
            <a:off x="688978" y="1690815"/>
            <a:ext cx="7766044" cy="6138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>
                <a:solidFill>
                  <a:srgbClr val="006288"/>
                </a:solidFill>
              </a:defRPr>
            </a:lvl1pPr>
          </a:lstStyle>
          <a:p>
            <a:pPr/>
            <a:r>
              <a:t>Tekst tytułowy</a:t>
            </a:r>
          </a:p>
        </p:txBody>
      </p:sp>
      <p:sp>
        <p:nvSpPr>
          <p:cNvPr id="200" name="Treść - poziom 1…"/>
          <p:cNvSpPr txBox="1"/>
          <p:nvPr>
            <p:ph type="body" idx="1"/>
          </p:nvPr>
        </p:nvSpPr>
        <p:spPr>
          <a:xfrm>
            <a:off x="688978" y="2878871"/>
            <a:ext cx="7766044" cy="330856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>
                <a:solidFill>
                  <a:srgbClr val="006288"/>
                </a:solidFill>
              </a:defRPr>
            </a:lvl1pPr>
            <a:lvl2pPr marL="711200" indent="-254000">
              <a:defRPr sz="2000">
                <a:solidFill>
                  <a:srgbClr val="006288"/>
                </a:solidFill>
              </a:defRPr>
            </a:lvl2pPr>
            <a:lvl3pPr marL="1200150" indent="-285750">
              <a:defRPr sz="2000">
                <a:solidFill>
                  <a:srgbClr val="006288"/>
                </a:solidFill>
              </a:defRPr>
            </a:lvl3pPr>
            <a:lvl4pPr marL="1752600" indent="-381000">
              <a:defRPr sz="2000">
                <a:solidFill>
                  <a:srgbClr val="006288"/>
                </a:solidFill>
              </a:defRPr>
            </a:lvl4pPr>
            <a:lvl5pPr marL="2286000" indent="-457200">
              <a:defRPr sz="2000">
                <a:solidFill>
                  <a:srgbClr val="006288"/>
                </a:solidFill>
              </a:defRPr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201" name="Obraz 11" descr="Obraz 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9" y="302895"/>
            <a:ext cx="3794443" cy="619843"/>
          </a:xfrm>
          <a:prstGeom prst="rect">
            <a:avLst/>
          </a:prstGeom>
          <a:ln w="12700">
            <a:miter lim="400000"/>
          </a:ln>
        </p:spPr>
      </p:pic>
      <p:pic>
        <p:nvPicPr>
          <p:cNvPr id="202" name="PP_WARiE_znak_z_napisem_RGB_ENG_ver2.png" descr="PP_WARiE_znak_z_napisem_RGB_ENG_ver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17564" y="345410"/>
            <a:ext cx="2032740" cy="540477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iT ANG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Łącznik prosty 7"/>
          <p:cNvSpPr/>
          <p:nvPr/>
        </p:nvSpPr>
        <p:spPr>
          <a:xfrm flipH="1">
            <a:off x="6466482" y="294217"/>
            <a:ext cx="2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211" name="pole tekstowe 8"/>
          <p:cNvSpPr txBox="1"/>
          <p:nvPr/>
        </p:nvSpPr>
        <p:spPr>
          <a:xfrm>
            <a:off x="4889221" y="420382"/>
            <a:ext cx="1346387" cy="414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 NAME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TITLE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NAME AND SURNAME</a:t>
            </a:r>
          </a:p>
        </p:txBody>
      </p:sp>
      <p:sp>
        <p:nvSpPr>
          <p:cNvPr id="212" name="Tekst tytułowy"/>
          <p:cNvSpPr txBox="1"/>
          <p:nvPr>
            <p:ph type="title"/>
          </p:nvPr>
        </p:nvSpPr>
        <p:spPr>
          <a:xfrm>
            <a:off x="688978" y="1690815"/>
            <a:ext cx="7766044" cy="6138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>
                <a:solidFill>
                  <a:srgbClr val="006288"/>
                </a:solidFill>
              </a:defRPr>
            </a:lvl1pPr>
          </a:lstStyle>
          <a:p>
            <a:pPr/>
            <a:r>
              <a:t>Tekst tytułowy</a:t>
            </a:r>
          </a:p>
        </p:txBody>
      </p:sp>
      <p:sp>
        <p:nvSpPr>
          <p:cNvPr id="213" name="Treść - poziom 1…"/>
          <p:cNvSpPr txBox="1"/>
          <p:nvPr>
            <p:ph type="body" idx="1"/>
          </p:nvPr>
        </p:nvSpPr>
        <p:spPr>
          <a:xfrm>
            <a:off x="688978" y="2878871"/>
            <a:ext cx="7766044" cy="330856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>
                <a:solidFill>
                  <a:srgbClr val="006288"/>
                </a:solidFill>
              </a:defRPr>
            </a:lvl1pPr>
            <a:lvl2pPr marL="711200" indent="-254000">
              <a:defRPr sz="2000">
                <a:solidFill>
                  <a:srgbClr val="006288"/>
                </a:solidFill>
              </a:defRPr>
            </a:lvl2pPr>
            <a:lvl3pPr marL="1200150" indent="-285750">
              <a:defRPr sz="2000">
                <a:solidFill>
                  <a:srgbClr val="006288"/>
                </a:solidFill>
              </a:defRPr>
            </a:lvl3pPr>
            <a:lvl4pPr marL="1752600" indent="-381000">
              <a:defRPr sz="2000">
                <a:solidFill>
                  <a:srgbClr val="006288"/>
                </a:solidFill>
              </a:defRPr>
            </a:lvl4pPr>
            <a:lvl5pPr marL="2286000" indent="-457200">
              <a:defRPr sz="2000">
                <a:solidFill>
                  <a:srgbClr val="006288"/>
                </a:solidFill>
              </a:defRPr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214" name="Obraz 13" descr="Obraz 1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97360" y="308905"/>
            <a:ext cx="2159304" cy="61383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Obraz 11" descr="Obraz 1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0039" y="302895"/>
            <a:ext cx="3794443" cy="619843"/>
          </a:xfrm>
          <a:prstGeom prst="rect">
            <a:avLst/>
          </a:prstGeom>
          <a:ln w="12700">
            <a:miter lim="400000"/>
          </a:ln>
        </p:spPr>
      </p:pic>
      <p:sp>
        <p:nvSpPr>
          <p:cNvPr id="216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LiT ANG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Łącznik prosty 7"/>
          <p:cNvSpPr/>
          <p:nvPr/>
        </p:nvSpPr>
        <p:spPr>
          <a:xfrm flipH="1">
            <a:off x="6545581" y="300452"/>
            <a:ext cx="2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224" name="pole tekstowe 8"/>
          <p:cNvSpPr txBox="1"/>
          <p:nvPr/>
        </p:nvSpPr>
        <p:spPr>
          <a:xfrm>
            <a:off x="4958160" y="399894"/>
            <a:ext cx="1346387" cy="414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 NAME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TITLE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NAME AND SURNAME</a:t>
            </a:r>
          </a:p>
        </p:txBody>
      </p:sp>
      <p:sp>
        <p:nvSpPr>
          <p:cNvPr id="225" name="Tekst tytułowy"/>
          <p:cNvSpPr txBox="1"/>
          <p:nvPr>
            <p:ph type="title"/>
          </p:nvPr>
        </p:nvSpPr>
        <p:spPr>
          <a:xfrm>
            <a:off x="688978" y="1690815"/>
            <a:ext cx="7766044" cy="6138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>
                <a:solidFill>
                  <a:srgbClr val="006288"/>
                </a:solidFill>
              </a:defRPr>
            </a:lvl1pPr>
          </a:lstStyle>
          <a:p>
            <a:pPr/>
            <a:r>
              <a:t>Tekst tytułowy</a:t>
            </a:r>
          </a:p>
        </p:txBody>
      </p:sp>
      <p:sp>
        <p:nvSpPr>
          <p:cNvPr id="226" name="Treść - poziom 1…"/>
          <p:cNvSpPr txBox="1"/>
          <p:nvPr>
            <p:ph type="body" idx="1"/>
          </p:nvPr>
        </p:nvSpPr>
        <p:spPr>
          <a:xfrm>
            <a:off x="688978" y="2878871"/>
            <a:ext cx="7766044" cy="330856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>
                <a:solidFill>
                  <a:srgbClr val="006288"/>
                </a:solidFill>
              </a:defRPr>
            </a:lvl1pPr>
            <a:lvl2pPr marL="711200" indent="-254000">
              <a:defRPr sz="2000">
                <a:solidFill>
                  <a:srgbClr val="006288"/>
                </a:solidFill>
              </a:defRPr>
            </a:lvl2pPr>
            <a:lvl3pPr marL="1200150" indent="-285750">
              <a:defRPr sz="2000">
                <a:solidFill>
                  <a:srgbClr val="006288"/>
                </a:solidFill>
              </a:defRPr>
            </a:lvl3pPr>
            <a:lvl4pPr marL="1752600" indent="-381000">
              <a:defRPr sz="2000">
                <a:solidFill>
                  <a:srgbClr val="006288"/>
                </a:solidFill>
              </a:defRPr>
            </a:lvl4pPr>
            <a:lvl5pPr marL="2286000" indent="-457200">
              <a:defRPr sz="2000">
                <a:solidFill>
                  <a:srgbClr val="006288"/>
                </a:solidFill>
              </a:defRPr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227" name="Obraz 13" descr="Obraz 1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86608" y="282575"/>
            <a:ext cx="2057354" cy="61984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8" name="Obraz 11" descr="Obraz 1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0039" y="302895"/>
            <a:ext cx="3794443" cy="619843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M ANG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Łącznik prosty 7"/>
          <p:cNvSpPr/>
          <p:nvPr/>
        </p:nvSpPr>
        <p:spPr>
          <a:xfrm flipH="1">
            <a:off x="7162504" y="306084"/>
            <a:ext cx="2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237" name="pole tekstowe 8"/>
          <p:cNvSpPr txBox="1"/>
          <p:nvPr/>
        </p:nvSpPr>
        <p:spPr>
          <a:xfrm>
            <a:off x="5575083" y="405526"/>
            <a:ext cx="1346387" cy="414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 NAME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TITLE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NAME AND SURNAME</a:t>
            </a:r>
          </a:p>
        </p:txBody>
      </p:sp>
      <p:sp>
        <p:nvSpPr>
          <p:cNvPr id="238" name="Tekst tytułowy"/>
          <p:cNvSpPr txBox="1"/>
          <p:nvPr>
            <p:ph type="title"/>
          </p:nvPr>
        </p:nvSpPr>
        <p:spPr>
          <a:xfrm>
            <a:off x="688978" y="1690815"/>
            <a:ext cx="7766044" cy="6138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>
                <a:solidFill>
                  <a:srgbClr val="006288"/>
                </a:solidFill>
              </a:defRPr>
            </a:lvl1pPr>
          </a:lstStyle>
          <a:p>
            <a:pPr/>
            <a:r>
              <a:t>Tekst tytułowy</a:t>
            </a:r>
          </a:p>
        </p:txBody>
      </p:sp>
      <p:sp>
        <p:nvSpPr>
          <p:cNvPr id="239" name="Treść - poziom 1…"/>
          <p:cNvSpPr txBox="1"/>
          <p:nvPr>
            <p:ph type="body" idx="1"/>
          </p:nvPr>
        </p:nvSpPr>
        <p:spPr>
          <a:xfrm>
            <a:off x="688978" y="2878871"/>
            <a:ext cx="7766044" cy="330856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>
                <a:solidFill>
                  <a:srgbClr val="006288"/>
                </a:solidFill>
              </a:defRPr>
            </a:lvl1pPr>
            <a:lvl2pPr marL="711200" indent="-254000">
              <a:defRPr sz="2000">
                <a:solidFill>
                  <a:srgbClr val="006288"/>
                </a:solidFill>
              </a:defRPr>
            </a:lvl2pPr>
            <a:lvl3pPr marL="1200150" indent="-285750">
              <a:defRPr sz="2000">
                <a:solidFill>
                  <a:srgbClr val="006288"/>
                </a:solidFill>
              </a:defRPr>
            </a:lvl3pPr>
            <a:lvl4pPr marL="1752600" indent="-381000">
              <a:defRPr sz="2000">
                <a:solidFill>
                  <a:srgbClr val="006288"/>
                </a:solidFill>
              </a:defRPr>
            </a:lvl4pPr>
            <a:lvl5pPr marL="2286000" indent="-457200">
              <a:defRPr sz="2000">
                <a:solidFill>
                  <a:srgbClr val="006288"/>
                </a:solidFill>
              </a:defRPr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240" name="Obraz 13" descr="Obraz 1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03531" y="306920"/>
            <a:ext cx="1464233" cy="57831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Obraz 11" descr="Obraz 1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0039" y="302895"/>
            <a:ext cx="3794443" cy="619843"/>
          </a:xfrm>
          <a:prstGeom prst="rect">
            <a:avLst/>
          </a:prstGeom>
          <a:ln w="12700">
            <a:miter lim="400000"/>
          </a:ln>
        </p:spPr>
      </p:pic>
      <p:sp>
        <p:nvSpPr>
          <p:cNvPr id="242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Ogólny ANG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Łącznik prosty 7"/>
          <p:cNvSpPr/>
          <p:nvPr/>
        </p:nvSpPr>
        <p:spPr>
          <a:xfrm flipH="1">
            <a:off x="8856663" y="289668"/>
            <a:ext cx="2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grpSp>
        <p:nvGrpSpPr>
          <p:cNvPr id="29" name="pole tekstowe 8"/>
          <p:cNvGrpSpPr/>
          <p:nvPr/>
        </p:nvGrpSpPr>
        <p:grpSpPr>
          <a:xfrm>
            <a:off x="3986691" y="289665"/>
            <a:ext cx="4537496" cy="613836"/>
            <a:chOff x="0" y="0"/>
            <a:chExt cx="4537495" cy="613835"/>
          </a:xfrm>
        </p:grpSpPr>
        <p:sp>
          <p:nvSpPr>
            <p:cNvPr id="27" name="Prostokąt"/>
            <p:cNvSpPr/>
            <p:nvPr/>
          </p:nvSpPr>
          <p:spPr>
            <a:xfrm>
              <a:off x="-1" y="-1"/>
              <a:ext cx="4537497" cy="61383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r"/>
            </a:p>
          </p:txBody>
        </p:sp>
        <p:sp>
          <p:nvSpPr>
            <p:cNvPr id="28" name="EVENT NAME…"/>
            <p:cNvSpPr txBox="1"/>
            <p:nvPr/>
          </p:nvSpPr>
          <p:spPr>
            <a:xfrm>
              <a:off x="3191108" y="99444"/>
              <a:ext cx="1346387" cy="4149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algn="r">
                <a:defRPr sz="1000">
                  <a:solidFill>
                    <a:srgbClr val="006288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EVENT NAME</a:t>
              </a:r>
            </a:p>
            <a:p>
              <a:pPr algn="r">
                <a:defRPr sz="1000">
                  <a:solidFill>
                    <a:srgbClr val="006288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TITLE</a:t>
              </a:r>
            </a:p>
            <a:p>
              <a:pPr algn="r">
                <a:defRPr sz="1000">
                  <a:solidFill>
                    <a:srgbClr val="006288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NAME AND SURNAME</a:t>
              </a:r>
            </a:p>
          </p:txBody>
        </p:sp>
      </p:grpSp>
      <p:sp>
        <p:nvSpPr>
          <p:cNvPr id="30" name="Tekst tytułowy"/>
          <p:cNvSpPr txBox="1"/>
          <p:nvPr>
            <p:ph type="title"/>
          </p:nvPr>
        </p:nvSpPr>
        <p:spPr>
          <a:xfrm>
            <a:off x="688978" y="1690815"/>
            <a:ext cx="7766044" cy="6138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>
                <a:solidFill>
                  <a:srgbClr val="006288"/>
                </a:solidFill>
              </a:defRPr>
            </a:lvl1pPr>
          </a:lstStyle>
          <a:p>
            <a:pPr/>
            <a:r>
              <a:t>Tekst tytułowy</a:t>
            </a:r>
          </a:p>
        </p:txBody>
      </p:sp>
      <p:sp>
        <p:nvSpPr>
          <p:cNvPr id="31" name="Treść - poziom 1…"/>
          <p:cNvSpPr txBox="1"/>
          <p:nvPr>
            <p:ph type="body" idx="1"/>
          </p:nvPr>
        </p:nvSpPr>
        <p:spPr>
          <a:xfrm>
            <a:off x="688978" y="2878871"/>
            <a:ext cx="7766044" cy="330856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>
                <a:solidFill>
                  <a:srgbClr val="006288"/>
                </a:solidFill>
              </a:defRPr>
            </a:lvl1pPr>
            <a:lvl2pPr marL="711200" indent="-254000">
              <a:defRPr sz="2000">
                <a:solidFill>
                  <a:srgbClr val="006288"/>
                </a:solidFill>
              </a:defRPr>
            </a:lvl2pPr>
            <a:lvl3pPr marL="1200150" indent="-285750">
              <a:defRPr sz="2000">
                <a:solidFill>
                  <a:srgbClr val="006288"/>
                </a:solidFill>
              </a:defRPr>
            </a:lvl3pPr>
            <a:lvl4pPr marL="1752600" indent="-381000">
              <a:defRPr sz="2000">
                <a:solidFill>
                  <a:srgbClr val="006288"/>
                </a:solidFill>
              </a:defRPr>
            </a:lvl4pPr>
            <a:lvl5pPr marL="2286000" indent="-457200">
              <a:defRPr sz="2000">
                <a:solidFill>
                  <a:srgbClr val="006288"/>
                </a:solidFill>
              </a:defRPr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32" name="Obraz 11" descr="Obraz 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9" y="302895"/>
            <a:ext cx="3794443" cy="619843"/>
          </a:xfrm>
          <a:prstGeom prst="rect">
            <a:avLst/>
          </a:prstGeom>
          <a:ln w="12700">
            <a:miter lim="400000"/>
          </a:ln>
        </p:spPr>
      </p:pic>
      <p:sp>
        <p:nvSpPr>
          <p:cNvPr id="33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MiFT ANG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Łącznik prosty 7"/>
          <p:cNvSpPr/>
          <p:nvPr/>
        </p:nvSpPr>
        <p:spPr>
          <a:xfrm flipH="1">
            <a:off x="6525387" y="296863"/>
            <a:ext cx="2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250" name="pole tekstowe 8"/>
          <p:cNvSpPr txBox="1"/>
          <p:nvPr/>
        </p:nvSpPr>
        <p:spPr>
          <a:xfrm>
            <a:off x="4937972" y="384328"/>
            <a:ext cx="1346387" cy="4149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 NAME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TITLE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NAME AND SURNAME</a:t>
            </a:r>
          </a:p>
        </p:txBody>
      </p:sp>
      <p:sp>
        <p:nvSpPr>
          <p:cNvPr id="251" name="Tekst tytułowy"/>
          <p:cNvSpPr txBox="1"/>
          <p:nvPr>
            <p:ph type="title"/>
          </p:nvPr>
        </p:nvSpPr>
        <p:spPr>
          <a:xfrm>
            <a:off x="688978" y="1690815"/>
            <a:ext cx="7766044" cy="6138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>
                <a:solidFill>
                  <a:srgbClr val="006288"/>
                </a:solidFill>
              </a:defRPr>
            </a:lvl1pPr>
          </a:lstStyle>
          <a:p>
            <a:pPr/>
            <a:r>
              <a:t>Tekst tytułowy</a:t>
            </a:r>
          </a:p>
        </p:txBody>
      </p:sp>
      <p:sp>
        <p:nvSpPr>
          <p:cNvPr id="252" name="Treść - poziom 1…"/>
          <p:cNvSpPr txBox="1"/>
          <p:nvPr>
            <p:ph type="body" idx="1"/>
          </p:nvPr>
        </p:nvSpPr>
        <p:spPr>
          <a:xfrm>
            <a:off x="688978" y="2878871"/>
            <a:ext cx="7766044" cy="330856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>
                <a:solidFill>
                  <a:srgbClr val="006288"/>
                </a:solidFill>
              </a:defRPr>
            </a:lvl1pPr>
            <a:lvl2pPr marL="711200" indent="-254000">
              <a:defRPr sz="2000">
                <a:solidFill>
                  <a:srgbClr val="006288"/>
                </a:solidFill>
              </a:defRPr>
            </a:lvl2pPr>
            <a:lvl3pPr marL="1200150" indent="-285750">
              <a:defRPr sz="2000">
                <a:solidFill>
                  <a:srgbClr val="006288"/>
                </a:solidFill>
              </a:defRPr>
            </a:lvl3pPr>
            <a:lvl4pPr marL="1752600" indent="-381000">
              <a:defRPr sz="2000">
                <a:solidFill>
                  <a:srgbClr val="006288"/>
                </a:solidFill>
              </a:defRPr>
            </a:lvl4pPr>
            <a:lvl5pPr marL="2286000" indent="-457200">
              <a:defRPr sz="2000">
                <a:solidFill>
                  <a:srgbClr val="006288"/>
                </a:solidFill>
              </a:defRPr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253" name="Obraz 13" descr="Obraz 1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66420" y="296863"/>
            <a:ext cx="2090244" cy="58593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4" name="Obraz 11" descr="Obraz 1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0039" y="302895"/>
            <a:ext cx="3794443" cy="619843"/>
          </a:xfrm>
          <a:prstGeom prst="rect">
            <a:avLst/>
          </a:prstGeom>
          <a:ln w="12700">
            <a:miter lim="400000"/>
          </a:ln>
        </p:spPr>
      </p:pic>
      <p:sp>
        <p:nvSpPr>
          <p:cNvPr id="255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SiE ANG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Łącznik prosty 7"/>
          <p:cNvSpPr/>
          <p:nvPr/>
        </p:nvSpPr>
        <p:spPr>
          <a:xfrm flipH="1">
            <a:off x="6160682" y="296896"/>
            <a:ext cx="2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263" name="pole tekstowe 8"/>
          <p:cNvSpPr txBox="1"/>
          <p:nvPr/>
        </p:nvSpPr>
        <p:spPr>
          <a:xfrm>
            <a:off x="4573259" y="396338"/>
            <a:ext cx="1346388" cy="414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 NAME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TITLE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NAME AND SURNAME</a:t>
            </a:r>
          </a:p>
        </p:txBody>
      </p:sp>
      <p:sp>
        <p:nvSpPr>
          <p:cNvPr id="264" name="Tekst tytułowy"/>
          <p:cNvSpPr txBox="1"/>
          <p:nvPr>
            <p:ph type="title"/>
          </p:nvPr>
        </p:nvSpPr>
        <p:spPr>
          <a:xfrm>
            <a:off x="688978" y="1690815"/>
            <a:ext cx="7766044" cy="6138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>
                <a:solidFill>
                  <a:srgbClr val="006288"/>
                </a:solidFill>
              </a:defRPr>
            </a:lvl1pPr>
          </a:lstStyle>
          <a:p>
            <a:pPr/>
            <a:r>
              <a:t>Tekst tytułowy</a:t>
            </a:r>
          </a:p>
        </p:txBody>
      </p:sp>
      <p:sp>
        <p:nvSpPr>
          <p:cNvPr id="265" name="Treść - poziom 1…"/>
          <p:cNvSpPr txBox="1"/>
          <p:nvPr>
            <p:ph type="body" idx="1"/>
          </p:nvPr>
        </p:nvSpPr>
        <p:spPr>
          <a:xfrm>
            <a:off x="688978" y="2878871"/>
            <a:ext cx="7766044" cy="330856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>
                <a:solidFill>
                  <a:srgbClr val="006288"/>
                </a:solidFill>
              </a:defRPr>
            </a:lvl1pPr>
            <a:lvl2pPr marL="711200" indent="-254000">
              <a:defRPr sz="2000">
                <a:solidFill>
                  <a:srgbClr val="006288"/>
                </a:solidFill>
              </a:defRPr>
            </a:lvl2pPr>
            <a:lvl3pPr marL="1200150" indent="-285750">
              <a:defRPr sz="2000">
                <a:solidFill>
                  <a:srgbClr val="006288"/>
                </a:solidFill>
              </a:defRPr>
            </a:lvl3pPr>
            <a:lvl4pPr marL="1752600" indent="-381000">
              <a:defRPr sz="2000">
                <a:solidFill>
                  <a:srgbClr val="006288"/>
                </a:solidFill>
              </a:defRPr>
            </a:lvl4pPr>
            <a:lvl5pPr marL="2286000" indent="-457200">
              <a:defRPr sz="2000">
                <a:solidFill>
                  <a:srgbClr val="006288"/>
                </a:solidFill>
              </a:defRPr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266" name="Obraz 13" descr="Obraz 1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01706" y="291254"/>
            <a:ext cx="2454957" cy="605157"/>
          </a:xfrm>
          <a:prstGeom prst="rect">
            <a:avLst/>
          </a:prstGeom>
          <a:ln w="12700">
            <a:miter lim="400000"/>
          </a:ln>
        </p:spPr>
      </p:pic>
      <p:pic>
        <p:nvPicPr>
          <p:cNvPr id="267" name="Obraz 11" descr="Obraz 1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0039" y="302895"/>
            <a:ext cx="3794443" cy="619843"/>
          </a:xfrm>
          <a:prstGeom prst="rect">
            <a:avLst/>
          </a:prstGeom>
          <a:ln w="12700">
            <a:miter lim="400000"/>
          </a:ln>
        </p:spPr>
      </p:pic>
      <p:sp>
        <p:nvSpPr>
          <p:cNvPr id="268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Z ANG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Łącznik prosty 7"/>
          <p:cNvSpPr/>
          <p:nvPr/>
        </p:nvSpPr>
        <p:spPr>
          <a:xfrm flipH="1">
            <a:off x="7080946" y="310209"/>
            <a:ext cx="2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276" name="pole tekstowe 8"/>
          <p:cNvSpPr txBox="1"/>
          <p:nvPr/>
        </p:nvSpPr>
        <p:spPr>
          <a:xfrm>
            <a:off x="5494361" y="408999"/>
            <a:ext cx="1346387" cy="414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 NAME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TITLE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NAME AND SURNAME</a:t>
            </a:r>
          </a:p>
        </p:txBody>
      </p:sp>
      <p:sp>
        <p:nvSpPr>
          <p:cNvPr id="277" name="Tekst tytułowy"/>
          <p:cNvSpPr txBox="1"/>
          <p:nvPr>
            <p:ph type="title"/>
          </p:nvPr>
        </p:nvSpPr>
        <p:spPr>
          <a:xfrm>
            <a:off x="688978" y="1690815"/>
            <a:ext cx="7766044" cy="6138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>
                <a:solidFill>
                  <a:srgbClr val="006288"/>
                </a:solidFill>
              </a:defRPr>
            </a:lvl1pPr>
          </a:lstStyle>
          <a:p>
            <a:pPr/>
            <a:r>
              <a:t>Tekst tytułowy</a:t>
            </a:r>
          </a:p>
        </p:txBody>
      </p:sp>
      <p:sp>
        <p:nvSpPr>
          <p:cNvPr id="278" name="Treść - poziom 1…"/>
          <p:cNvSpPr txBox="1"/>
          <p:nvPr>
            <p:ph type="body" idx="1"/>
          </p:nvPr>
        </p:nvSpPr>
        <p:spPr>
          <a:xfrm>
            <a:off x="688978" y="2878871"/>
            <a:ext cx="7766044" cy="330856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>
                <a:solidFill>
                  <a:srgbClr val="006288"/>
                </a:solidFill>
              </a:defRPr>
            </a:lvl1pPr>
            <a:lvl2pPr marL="711200" indent="-254000">
              <a:defRPr sz="2000">
                <a:solidFill>
                  <a:srgbClr val="006288"/>
                </a:solidFill>
              </a:defRPr>
            </a:lvl2pPr>
            <a:lvl3pPr marL="1200150" indent="-285750">
              <a:defRPr sz="2000">
                <a:solidFill>
                  <a:srgbClr val="006288"/>
                </a:solidFill>
              </a:defRPr>
            </a:lvl3pPr>
            <a:lvl4pPr marL="1752600" indent="-381000">
              <a:defRPr sz="2000">
                <a:solidFill>
                  <a:srgbClr val="006288"/>
                </a:solidFill>
              </a:defRPr>
            </a:lvl4pPr>
            <a:lvl5pPr marL="2286000" indent="-457200">
              <a:defRPr sz="2000">
                <a:solidFill>
                  <a:srgbClr val="006288"/>
                </a:solidFill>
              </a:defRPr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279" name="Obraz 11" descr="Obraz 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9" y="302895"/>
            <a:ext cx="3794443" cy="619843"/>
          </a:xfrm>
          <a:prstGeom prst="rect">
            <a:avLst/>
          </a:prstGeom>
          <a:ln w="12700">
            <a:miter lim="400000"/>
          </a:ln>
        </p:spPr>
      </p:pic>
      <p:pic>
        <p:nvPicPr>
          <p:cNvPr id="280" name="Obraz 4" descr="Obraz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32746" y="296863"/>
            <a:ext cx="1511215" cy="595327"/>
          </a:xfrm>
          <a:prstGeom prst="rect">
            <a:avLst/>
          </a:prstGeom>
          <a:ln w="12700">
            <a:miter lim="400000"/>
          </a:ln>
        </p:spPr>
      </p:pic>
      <p:sp>
        <p:nvSpPr>
          <p:cNvPr id="281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TCH ANG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Łącznik prosty 7"/>
          <p:cNvSpPr/>
          <p:nvPr/>
        </p:nvSpPr>
        <p:spPr>
          <a:xfrm flipH="1">
            <a:off x="7239216" y="309619"/>
            <a:ext cx="2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289" name="pole tekstowe 8"/>
          <p:cNvSpPr txBox="1"/>
          <p:nvPr/>
        </p:nvSpPr>
        <p:spPr>
          <a:xfrm>
            <a:off x="5651794" y="409061"/>
            <a:ext cx="1346387" cy="414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 NAME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TITLE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NAME AND SURNAME</a:t>
            </a:r>
          </a:p>
        </p:txBody>
      </p:sp>
      <p:sp>
        <p:nvSpPr>
          <p:cNvPr id="290" name="Tekst tytułowy"/>
          <p:cNvSpPr txBox="1"/>
          <p:nvPr>
            <p:ph type="title"/>
          </p:nvPr>
        </p:nvSpPr>
        <p:spPr>
          <a:xfrm>
            <a:off x="688978" y="1690815"/>
            <a:ext cx="7766044" cy="6138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>
                <a:solidFill>
                  <a:srgbClr val="006288"/>
                </a:solidFill>
              </a:defRPr>
            </a:lvl1pPr>
          </a:lstStyle>
          <a:p>
            <a:pPr/>
            <a:r>
              <a:t>Tekst tytułowy</a:t>
            </a:r>
          </a:p>
        </p:txBody>
      </p:sp>
      <p:sp>
        <p:nvSpPr>
          <p:cNvPr id="291" name="Treść - poziom 1…"/>
          <p:cNvSpPr txBox="1"/>
          <p:nvPr>
            <p:ph type="body" idx="1"/>
          </p:nvPr>
        </p:nvSpPr>
        <p:spPr>
          <a:xfrm>
            <a:off x="688978" y="2878871"/>
            <a:ext cx="7766044" cy="330856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>
                <a:solidFill>
                  <a:srgbClr val="006288"/>
                </a:solidFill>
              </a:defRPr>
            </a:lvl1pPr>
            <a:lvl2pPr marL="711200" indent="-254000">
              <a:defRPr sz="2000">
                <a:solidFill>
                  <a:srgbClr val="006288"/>
                </a:solidFill>
              </a:defRPr>
            </a:lvl2pPr>
            <a:lvl3pPr marL="1200150" indent="-285750">
              <a:defRPr sz="2000">
                <a:solidFill>
                  <a:srgbClr val="006288"/>
                </a:solidFill>
              </a:defRPr>
            </a:lvl3pPr>
            <a:lvl4pPr marL="1752600" indent="-381000">
              <a:defRPr sz="2000">
                <a:solidFill>
                  <a:srgbClr val="006288"/>
                </a:solidFill>
              </a:defRPr>
            </a:lvl4pPr>
            <a:lvl5pPr marL="2286000" indent="-457200">
              <a:defRPr sz="2000">
                <a:solidFill>
                  <a:srgbClr val="006288"/>
                </a:solidFill>
              </a:defRPr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292" name="Obraz 13" descr="Obraz 1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80241" y="305122"/>
            <a:ext cx="1376422" cy="600852"/>
          </a:xfrm>
          <a:prstGeom prst="rect">
            <a:avLst/>
          </a:prstGeom>
          <a:ln w="12700">
            <a:miter lim="400000"/>
          </a:ln>
        </p:spPr>
      </p:pic>
      <p:pic>
        <p:nvPicPr>
          <p:cNvPr id="293" name="Obraz 11" descr="Obraz 1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0039" y="302895"/>
            <a:ext cx="3794443" cy="619843"/>
          </a:xfrm>
          <a:prstGeom prst="rect">
            <a:avLst/>
          </a:prstGeom>
          <a:ln w="12700">
            <a:miter lim="400000"/>
          </a:ln>
        </p:spPr>
      </p:pic>
      <p:sp>
        <p:nvSpPr>
          <p:cNvPr id="294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ytułowy CIEM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ytuł"/>
          <p:cNvSpPr txBox="1"/>
          <p:nvPr>
            <p:ph type="title" hasCustomPrompt="1"/>
          </p:nvPr>
        </p:nvSpPr>
        <p:spPr>
          <a:xfrm>
            <a:off x="4064000" y="2304888"/>
            <a:ext cx="4680904" cy="2248220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pPr/>
            <a:r>
              <a:t>Tytuł</a:t>
            </a:r>
          </a:p>
        </p:txBody>
      </p:sp>
      <p:pic>
        <p:nvPicPr>
          <p:cNvPr id="41" name="Obraz 7" descr="Obraz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58993" y="2304889"/>
            <a:ext cx="2248220" cy="2248220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Łącznik prosty 8"/>
          <p:cNvSpPr/>
          <p:nvPr/>
        </p:nvSpPr>
        <p:spPr>
          <a:xfrm>
            <a:off x="3735604" y="2304888"/>
            <a:ext cx="2" cy="2194130"/>
          </a:xfrm>
          <a:prstGeom prst="line">
            <a:avLst/>
          </a:prstGeom>
          <a:ln w="50800">
            <a:solidFill>
              <a:srgbClr val="FFFFFF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43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ytułowy JASNY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ytuł"/>
          <p:cNvSpPr txBox="1"/>
          <p:nvPr>
            <p:ph type="title" hasCustomPrompt="1"/>
          </p:nvPr>
        </p:nvSpPr>
        <p:spPr>
          <a:xfrm>
            <a:off x="4064000" y="2304888"/>
            <a:ext cx="4680904" cy="2248220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600">
                <a:solidFill>
                  <a:srgbClr val="006288"/>
                </a:solidFill>
              </a:defRPr>
            </a:lvl1pPr>
          </a:lstStyle>
          <a:p>
            <a:pPr/>
            <a:r>
              <a:t>Tytuł</a:t>
            </a:r>
          </a:p>
        </p:txBody>
      </p:sp>
      <p:pic>
        <p:nvPicPr>
          <p:cNvPr id="51" name="Obraz 7" descr="Obraz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58993" y="2304889"/>
            <a:ext cx="2248220" cy="2248220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Łącznik prosty 8"/>
          <p:cNvSpPr/>
          <p:nvPr/>
        </p:nvSpPr>
        <p:spPr>
          <a:xfrm>
            <a:off x="3735604" y="2304888"/>
            <a:ext cx="2" cy="2194130"/>
          </a:xfrm>
          <a:prstGeom prst="line">
            <a:avLst/>
          </a:prstGeom>
          <a:ln w="508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53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A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Obraz 6" descr="Obraz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9" y="296863"/>
            <a:ext cx="2923265" cy="613836"/>
          </a:xfrm>
          <a:prstGeom prst="rect">
            <a:avLst/>
          </a:prstGeom>
          <a:ln w="12700">
            <a:miter lim="400000"/>
          </a:ln>
        </p:spPr>
      </p:pic>
      <p:sp>
        <p:nvSpPr>
          <p:cNvPr id="68" name="Łącznik prosty 7"/>
          <p:cNvSpPr/>
          <p:nvPr/>
        </p:nvSpPr>
        <p:spPr>
          <a:xfrm flipH="1">
            <a:off x="7101544" y="306084"/>
            <a:ext cx="2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69" name="pole tekstowe 8"/>
          <p:cNvSpPr txBox="1"/>
          <p:nvPr/>
        </p:nvSpPr>
        <p:spPr>
          <a:xfrm>
            <a:off x="4665182" y="405526"/>
            <a:ext cx="2195328" cy="414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NAZWA KONFERENCJI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TYTUŁ PREZENTACJI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IMIĘ I NAZWISKO PROWADZĄCEGO</a:t>
            </a:r>
          </a:p>
        </p:txBody>
      </p:sp>
      <p:sp>
        <p:nvSpPr>
          <p:cNvPr id="70" name="Tekst tytułowy"/>
          <p:cNvSpPr txBox="1"/>
          <p:nvPr>
            <p:ph type="title"/>
          </p:nvPr>
        </p:nvSpPr>
        <p:spPr>
          <a:xfrm>
            <a:off x="688978" y="1690815"/>
            <a:ext cx="7766044" cy="6138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>
                <a:solidFill>
                  <a:srgbClr val="006288"/>
                </a:solidFill>
              </a:defRPr>
            </a:lvl1pPr>
          </a:lstStyle>
          <a:p>
            <a:pPr/>
            <a:r>
              <a:t>Tekst tytułowy</a:t>
            </a:r>
          </a:p>
        </p:txBody>
      </p:sp>
      <p:sp>
        <p:nvSpPr>
          <p:cNvPr id="71" name="Treść - poziom 1…"/>
          <p:cNvSpPr txBox="1"/>
          <p:nvPr>
            <p:ph type="body" idx="1"/>
          </p:nvPr>
        </p:nvSpPr>
        <p:spPr>
          <a:xfrm>
            <a:off x="688978" y="2878871"/>
            <a:ext cx="7766044" cy="330856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>
                <a:solidFill>
                  <a:srgbClr val="006288"/>
                </a:solidFill>
              </a:defRPr>
            </a:lvl1pPr>
            <a:lvl2pPr marL="711200" indent="-254000">
              <a:defRPr sz="2000">
                <a:solidFill>
                  <a:srgbClr val="006288"/>
                </a:solidFill>
              </a:defRPr>
            </a:lvl2pPr>
            <a:lvl3pPr marL="1200150" indent="-285750">
              <a:defRPr sz="2000">
                <a:solidFill>
                  <a:srgbClr val="006288"/>
                </a:solidFill>
              </a:defRPr>
            </a:lvl3pPr>
            <a:lvl4pPr marL="1752600" indent="-381000">
              <a:defRPr sz="2000">
                <a:solidFill>
                  <a:srgbClr val="006288"/>
                </a:solidFill>
              </a:defRPr>
            </a:lvl4pPr>
            <a:lvl5pPr marL="2286000" indent="-457200">
              <a:defRPr sz="2000">
                <a:solidFill>
                  <a:srgbClr val="006288"/>
                </a:solidFill>
              </a:defRPr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72" name="Obraz 11" descr="Obraz 1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46023" y="306081"/>
            <a:ext cx="1510640" cy="613834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ARi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Obraz 6" descr="Obraz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9" y="296863"/>
            <a:ext cx="2923265" cy="613836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Łącznik prosty 7"/>
          <p:cNvSpPr/>
          <p:nvPr/>
        </p:nvSpPr>
        <p:spPr>
          <a:xfrm flipH="1">
            <a:off x="6676527" y="308732"/>
            <a:ext cx="2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82" name="pole tekstowe 8"/>
          <p:cNvSpPr txBox="1"/>
          <p:nvPr/>
        </p:nvSpPr>
        <p:spPr>
          <a:xfrm>
            <a:off x="4240164" y="408174"/>
            <a:ext cx="2195327" cy="414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NAZWA KONFERENCJI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TYTUŁ PREZENTACJI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IMIĘ I NAZWISKO PROWADZĄCEGO</a:t>
            </a:r>
          </a:p>
        </p:txBody>
      </p:sp>
      <p:sp>
        <p:nvSpPr>
          <p:cNvPr id="83" name="Tekst tytułowy"/>
          <p:cNvSpPr txBox="1"/>
          <p:nvPr>
            <p:ph type="title"/>
          </p:nvPr>
        </p:nvSpPr>
        <p:spPr>
          <a:xfrm>
            <a:off x="688978" y="1690815"/>
            <a:ext cx="7766044" cy="6138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>
                <a:solidFill>
                  <a:srgbClr val="006288"/>
                </a:solidFill>
              </a:defRPr>
            </a:lvl1pPr>
          </a:lstStyle>
          <a:p>
            <a:pPr/>
            <a:r>
              <a:t>Tekst tytułowy</a:t>
            </a:r>
          </a:p>
        </p:txBody>
      </p:sp>
      <p:sp>
        <p:nvSpPr>
          <p:cNvPr id="84" name="Treść - poziom 1…"/>
          <p:cNvSpPr txBox="1"/>
          <p:nvPr>
            <p:ph type="body" idx="1"/>
          </p:nvPr>
        </p:nvSpPr>
        <p:spPr>
          <a:xfrm>
            <a:off x="688978" y="2878871"/>
            <a:ext cx="7766044" cy="330856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>
                <a:solidFill>
                  <a:srgbClr val="006288"/>
                </a:solidFill>
              </a:defRPr>
            </a:lvl1pPr>
            <a:lvl2pPr marL="711200" indent="-254000">
              <a:defRPr sz="2000">
                <a:solidFill>
                  <a:srgbClr val="006288"/>
                </a:solidFill>
              </a:defRPr>
            </a:lvl2pPr>
            <a:lvl3pPr marL="1200150" indent="-285750">
              <a:defRPr sz="2000">
                <a:solidFill>
                  <a:srgbClr val="006288"/>
                </a:solidFill>
              </a:defRPr>
            </a:lvl3pPr>
            <a:lvl4pPr marL="1752600" indent="-381000">
              <a:defRPr sz="2000">
                <a:solidFill>
                  <a:srgbClr val="006288"/>
                </a:solidFill>
              </a:defRPr>
            </a:lvl4pPr>
            <a:lvl5pPr marL="2286000" indent="-457200">
              <a:defRPr sz="2000">
                <a:solidFill>
                  <a:srgbClr val="006288"/>
                </a:solidFill>
              </a:defRPr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85" name="Obraz 13" descr="Obraz 1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24381" y="300397"/>
            <a:ext cx="1925454" cy="610301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i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Obraz 6" descr="Obraz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9" y="296863"/>
            <a:ext cx="2923265" cy="613836"/>
          </a:xfrm>
          <a:prstGeom prst="rect">
            <a:avLst/>
          </a:prstGeom>
          <a:ln w="12700">
            <a:miter lim="400000"/>
          </a:ln>
        </p:spPr>
      </p:pic>
      <p:sp>
        <p:nvSpPr>
          <p:cNvPr id="94" name="Łącznik prosty 7"/>
          <p:cNvSpPr/>
          <p:nvPr/>
        </p:nvSpPr>
        <p:spPr>
          <a:xfrm flipH="1">
            <a:off x="6903109" y="320940"/>
            <a:ext cx="2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95" name="pole tekstowe 8"/>
          <p:cNvSpPr txBox="1"/>
          <p:nvPr/>
        </p:nvSpPr>
        <p:spPr>
          <a:xfrm>
            <a:off x="4466747" y="420382"/>
            <a:ext cx="2195328" cy="414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NAZWA KONFERENCJI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TYTUŁ PREZENTACJI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IMIĘ I NAZWISKO PROWADZĄCEGO</a:t>
            </a:r>
          </a:p>
        </p:txBody>
      </p:sp>
      <p:sp>
        <p:nvSpPr>
          <p:cNvPr id="96" name="Tekst tytułowy"/>
          <p:cNvSpPr txBox="1"/>
          <p:nvPr>
            <p:ph type="title"/>
          </p:nvPr>
        </p:nvSpPr>
        <p:spPr>
          <a:xfrm>
            <a:off x="688978" y="1690815"/>
            <a:ext cx="7766044" cy="6138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>
                <a:solidFill>
                  <a:srgbClr val="006288"/>
                </a:solidFill>
              </a:defRPr>
            </a:lvl1pPr>
          </a:lstStyle>
          <a:p>
            <a:pPr/>
            <a:r>
              <a:t>Tekst tytułowy</a:t>
            </a:r>
          </a:p>
        </p:txBody>
      </p:sp>
      <p:sp>
        <p:nvSpPr>
          <p:cNvPr id="97" name="Treść - poziom 1…"/>
          <p:cNvSpPr txBox="1"/>
          <p:nvPr>
            <p:ph type="body" idx="1"/>
          </p:nvPr>
        </p:nvSpPr>
        <p:spPr>
          <a:xfrm>
            <a:off x="688978" y="2878871"/>
            <a:ext cx="7766044" cy="330856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>
                <a:solidFill>
                  <a:srgbClr val="006288"/>
                </a:solidFill>
              </a:defRPr>
            </a:lvl1pPr>
            <a:lvl2pPr marL="711200" indent="-254000">
              <a:defRPr sz="2000">
                <a:solidFill>
                  <a:srgbClr val="006288"/>
                </a:solidFill>
              </a:defRPr>
            </a:lvl2pPr>
            <a:lvl3pPr marL="1200150" indent="-285750">
              <a:defRPr sz="2000">
                <a:solidFill>
                  <a:srgbClr val="006288"/>
                </a:solidFill>
              </a:defRPr>
            </a:lvl3pPr>
            <a:lvl4pPr marL="1752600" indent="-381000">
              <a:defRPr sz="2000">
                <a:solidFill>
                  <a:srgbClr val="006288"/>
                </a:solidFill>
              </a:defRPr>
            </a:lvl4pPr>
            <a:lvl5pPr marL="2286000" indent="-457200">
              <a:defRPr sz="2000">
                <a:solidFill>
                  <a:srgbClr val="006288"/>
                </a:solidFill>
              </a:defRPr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98" name="Obraz 13" descr="Obraz 1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44136" y="298223"/>
            <a:ext cx="1720146" cy="612476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Li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Obraz 6" descr="Obraz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9" y="296863"/>
            <a:ext cx="2923265" cy="613836"/>
          </a:xfrm>
          <a:prstGeom prst="rect">
            <a:avLst/>
          </a:prstGeom>
          <a:ln w="12700">
            <a:miter lim="400000"/>
          </a:ln>
        </p:spPr>
      </p:pic>
      <p:sp>
        <p:nvSpPr>
          <p:cNvPr id="107" name="Łącznik prosty 7"/>
          <p:cNvSpPr/>
          <p:nvPr/>
        </p:nvSpPr>
        <p:spPr>
          <a:xfrm flipH="1">
            <a:off x="6879780" y="306084"/>
            <a:ext cx="2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08" name="pole tekstowe 8"/>
          <p:cNvSpPr txBox="1"/>
          <p:nvPr/>
        </p:nvSpPr>
        <p:spPr>
          <a:xfrm>
            <a:off x="4443417" y="405526"/>
            <a:ext cx="2195328" cy="414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NAZWA KONFERENCJI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TYTUŁ PREZENTACJI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IMIĘ I NAZWISKO PROWADZĄCEGO</a:t>
            </a:r>
          </a:p>
        </p:txBody>
      </p:sp>
      <p:sp>
        <p:nvSpPr>
          <p:cNvPr id="109" name="Tekst tytułowy"/>
          <p:cNvSpPr txBox="1"/>
          <p:nvPr>
            <p:ph type="title"/>
          </p:nvPr>
        </p:nvSpPr>
        <p:spPr>
          <a:xfrm>
            <a:off x="688978" y="1690815"/>
            <a:ext cx="7766044" cy="6138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>
                <a:solidFill>
                  <a:srgbClr val="006288"/>
                </a:solidFill>
              </a:defRPr>
            </a:lvl1pPr>
          </a:lstStyle>
          <a:p>
            <a:pPr/>
            <a:r>
              <a:t>Tekst tytułowy</a:t>
            </a:r>
          </a:p>
        </p:txBody>
      </p:sp>
      <p:sp>
        <p:nvSpPr>
          <p:cNvPr id="110" name="Treść - poziom 1…"/>
          <p:cNvSpPr txBox="1"/>
          <p:nvPr>
            <p:ph type="body" idx="1"/>
          </p:nvPr>
        </p:nvSpPr>
        <p:spPr>
          <a:xfrm>
            <a:off x="688978" y="2878871"/>
            <a:ext cx="7766044" cy="330856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>
                <a:solidFill>
                  <a:srgbClr val="006288"/>
                </a:solidFill>
              </a:defRPr>
            </a:lvl1pPr>
            <a:lvl2pPr marL="711200" indent="-254000">
              <a:defRPr sz="2000">
                <a:solidFill>
                  <a:srgbClr val="006288"/>
                </a:solidFill>
              </a:defRPr>
            </a:lvl2pPr>
            <a:lvl3pPr marL="1200150" indent="-285750">
              <a:defRPr sz="2000">
                <a:solidFill>
                  <a:srgbClr val="006288"/>
                </a:solidFill>
              </a:defRPr>
            </a:lvl3pPr>
            <a:lvl4pPr marL="1752600" indent="-381000">
              <a:defRPr sz="2000">
                <a:solidFill>
                  <a:srgbClr val="006288"/>
                </a:solidFill>
              </a:defRPr>
            </a:lvl4pPr>
            <a:lvl5pPr marL="2286000" indent="-457200">
              <a:defRPr sz="2000">
                <a:solidFill>
                  <a:srgbClr val="006288"/>
                </a:solidFill>
              </a:defRPr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111" name="Obraz 13" descr="Obraz 1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20805" y="296863"/>
            <a:ext cx="1735858" cy="598426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2.xml"/><Relationship Id="rId25" Type="http://schemas.openxmlformats.org/officeDocument/2006/relationships/slideLayout" Target="../slideLayouts/slideLayout2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628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 descr="Obraz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67000" y="2251083"/>
            <a:ext cx="5010000" cy="235583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kst tytułowy"/>
          <p:cNvSpPr txBox="1"/>
          <p:nvPr>
            <p:ph type="title"/>
          </p:nvPr>
        </p:nvSpPr>
        <p:spPr>
          <a:xfrm>
            <a:off x="457200" y="92074"/>
            <a:ext cx="8229600" cy="1508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/>
            <a:r>
              <a:t>Tekst tytułowy</a:t>
            </a:r>
          </a:p>
        </p:txBody>
      </p:sp>
      <p:sp>
        <p:nvSpPr>
          <p:cNvPr id="4" name="Treść - poziom 1…"/>
          <p:cNvSpPr txBox="1"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5" name="Numer slajdu"/>
          <p:cNvSpPr txBox="1"/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Kliknij dwukrotnie, aby edytować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04" name="Kliknij dwukrotnie, aby edytować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Tytuł 3"/>
          <p:cNvSpPr txBox="1"/>
          <p:nvPr>
            <p:ph type="title"/>
          </p:nvPr>
        </p:nvSpPr>
        <p:spPr>
          <a:xfrm>
            <a:off x="4063999" y="2304888"/>
            <a:ext cx="4680905" cy="224822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Tytuł 3"/>
          <p:cNvSpPr txBox="1"/>
          <p:nvPr>
            <p:ph type="title"/>
          </p:nvPr>
        </p:nvSpPr>
        <p:spPr>
          <a:xfrm>
            <a:off x="688978" y="1690815"/>
            <a:ext cx="7766044" cy="613836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09" name="Symbol zastępczy zawartości 4"/>
          <p:cNvSpPr txBox="1"/>
          <p:nvPr>
            <p:ph type="body" idx="1"/>
          </p:nvPr>
        </p:nvSpPr>
        <p:spPr>
          <a:xfrm>
            <a:off x="688978" y="2878871"/>
            <a:ext cx="7766044" cy="3308568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Motyw pakietu Office">
  <a:themeElements>
    <a:clrScheme name="Motyw pakiet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yw pakiet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Motyw pakietu Office">
  <a:themeElements>
    <a:clrScheme name="Motyw pakiet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yw pakiet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